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70" r:id="rId6"/>
    <p:sldId id="261" r:id="rId7"/>
    <p:sldId id="264" r:id="rId8"/>
    <p:sldId id="263" r:id="rId9"/>
    <p:sldId id="262" r:id="rId10"/>
    <p:sldId id="269" r:id="rId11"/>
    <p:sldId id="266" r:id="rId12"/>
    <p:sldId id="267" r:id="rId13"/>
    <p:sldId id="272" r:id="rId14"/>
    <p:sldId id="271" r:id="rId15"/>
    <p:sldId id="278" r:id="rId16"/>
    <p:sldId id="273" r:id="rId17"/>
    <p:sldId id="268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\Documents\Astronomy\Occultations\Minor%20Planet%20Occultations\Observations\20080622%20Pluto%20consolidate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title>
      <c:tx>
        <c:rich>
          <a:bodyPr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/>
              <a:t>2008 June 22 - (134340) Pluto - 2UCAC 25370733 - 19:05:00 - 19:09:00 UTC
Glenlee (Rockhampton), Queensland, Australia - Kerr</a:t>
            </a:r>
          </a:p>
        </c:rich>
      </c:tx>
      <c:layout>
        <c:manualLayout>
          <c:xMode val="edge"/>
          <c:yMode val="edge"/>
          <c:x val="0.23474663908996907"/>
          <c:y val="2.033898305084744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4467425025853206E-2"/>
          <c:y val="0.15762711864406781"/>
          <c:w val="0.89968976215098284"/>
          <c:h val="0.8067796610169492"/>
        </c:manualLayout>
      </c:layout>
      <c:lineChart>
        <c:grouping val="standard"/>
        <c:ser>
          <c:idx val="0"/>
          <c:order val="0"/>
          <c:tx>
            <c:v>Target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'20080622 Pluto 1905 to 1906'!$K$7:$K$6022</c:f>
              <c:numCache>
                <c:formatCode>General</c:formatCode>
                <c:ptCount val="6016"/>
                <c:pt idx="0">
                  <c:v>492.9</c:v>
                </c:pt>
                <c:pt idx="1">
                  <c:v>497.1</c:v>
                </c:pt>
                <c:pt idx="2">
                  <c:v>482</c:v>
                </c:pt>
                <c:pt idx="3">
                  <c:v>472.8</c:v>
                </c:pt>
                <c:pt idx="4">
                  <c:v>427.6</c:v>
                </c:pt>
                <c:pt idx="5">
                  <c:v>342.3</c:v>
                </c:pt>
                <c:pt idx="6">
                  <c:v>317.8</c:v>
                </c:pt>
                <c:pt idx="7">
                  <c:v>322.7</c:v>
                </c:pt>
                <c:pt idx="8">
                  <c:v>324.5</c:v>
                </c:pt>
                <c:pt idx="9">
                  <c:v>306.39999999999992</c:v>
                </c:pt>
                <c:pt idx="10">
                  <c:v>315.2</c:v>
                </c:pt>
                <c:pt idx="11">
                  <c:v>316.89999999999992</c:v>
                </c:pt>
                <c:pt idx="12">
                  <c:v>305.5</c:v>
                </c:pt>
                <c:pt idx="13">
                  <c:v>288.7</c:v>
                </c:pt>
                <c:pt idx="14">
                  <c:v>297.10000000000002</c:v>
                </c:pt>
                <c:pt idx="15">
                  <c:v>282</c:v>
                </c:pt>
                <c:pt idx="16">
                  <c:v>280.5</c:v>
                </c:pt>
                <c:pt idx="17">
                  <c:v>283</c:v>
                </c:pt>
                <c:pt idx="18">
                  <c:v>287</c:v>
                </c:pt>
                <c:pt idx="19">
                  <c:v>285.7</c:v>
                </c:pt>
                <c:pt idx="20">
                  <c:v>264.5</c:v>
                </c:pt>
                <c:pt idx="21">
                  <c:v>276.89999999999992</c:v>
                </c:pt>
                <c:pt idx="22">
                  <c:v>284.7</c:v>
                </c:pt>
                <c:pt idx="23">
                  <c:v>297.10000000000002</c:v>
                </c:pt>
                <c:pt idx="24">
                  <c:v>327.10000000000002</c:v>
                </c:pt>
                <c:pt idx="25">
                  <c:v>325.5</c:v>
                </c:pt>
                <c:pt idx="26">
                  <c:v>329</c:v>
                </c:pt>
                <c:pt idx="27">
                  <c:v>310.2</c:v>
                </c:pt>
                <c:pt idx="28">
                  <c:v>303.3</c:v>
                </c:pt>
                <c:pt idx="29">
                  <c:v>324.60000000000002</c:v>
                </c:pt>
                <c:pt idx="30">
                  <c:v>346.5</c:v>
                </c:pt>
                <c:pt idx="31">
                  <c:v>394.9</c:v>
                </c:pt>
                <c:pt idx="32">
                  <c:v>400.6</c:v>
                </c:pt>
                <c:pt idx="33">
                  <c:v>430</c:v>
                </c:pt>
                <c:pt idx="34">
                  <c:v>427</c:v>
                </c:pt>
                <c:pt idx="35">
                  <c:v>415.5</c:v>
                </c:pt>
                <c:pt idx="36">
                  <c:v>402</c:v>
                </c:pt>
                <c:pt idx="37">
                  <c:v>378.6</c:v>
                </c:pt>
                <c:pt idx="38">
                  <c:v>388.6</c:v>
                </c:pt>
                <c:pt idx="39">
                  <c:v>383.2</c:v>
                </c:pt>
                <c:pt idx="40">
                  <c:v>334.8</c:v>
                </c:pt>
                <c:pt idx="41">
                  <c:v>246.9</c:v>
                </c:pt>
                <c:pt idx="42">
                  <c:v>231.6</c:v>
                </c:pt>
                <c:pt idx="43">
                  <c:v>244.8</c:v>
                </c:pt>
                <c:pt idx="44">
                  <c:v>284.7</c:v>
                </c:pt>
                <c:pt idx="45">
                  <c:v>319.39999999999992</c:v>
                </c:pt>
                <c:pt idx="46">
                  <c:v>361.7</c:v>
                </c:pt>
                <c:pt idx="47">
                  <c:v>370.8</c:v>
                </c:pt>
                <c:pt idx="48">
                  <c:v>389.1</c:v>
                </c:pt>
                <c:pt idx="49">
                  <c:v>395.7</c:v>
                </c:pt>
                <c:pt idx="50">
                  <c:v>390</c:v>
                </c:pt>
                <c:pt idx="51">
                  <c:v>373.3</c:v>
                </c:pt>
                <c:pt idx="52">
                  <c:v>376.3</c:v>
                </c:pt>
                <c:pt idx="53">
                  <c:v>375.3</c:v>
                </c:pt>
                <c:pt idx="54">
                  <c:v>366.1</c:v>
                </c:pt>
                <c:pt idx="55">
                  <c:v>381.1</c:v>
                </c:pt>
                <c:pt idx="56">
                  <c:v>375.5</c:v>
                </c:pt>
                <c:pt idx="57">
                  <c:v>395.4</c:v>
                </c:pt>
                <c:pt idx="58">
                  <c:v>384.6</c:v>
                </c:pt>
                <c:pt idx="59">
                  <c:v>368.9</c:v>
                </c:pt>
                <c:pt idx="60">
                  <c:v>349.3</c:v>
                </c:pt>
                <c:pt idx="61">
                  <c:v>338.4</c:v>
                </c:pt>
                <c:pt idx="62">
                  <c:v>367</c:v>
                </c:pt>
                <c:pt idx="63">
                  <c:v>382.5</c:v>
                </c:pt>
                <c:pt idx="64">
                  <c:v>367.6</c:v>
                </c:pt>
                <c:pt idx="65">
                  <c:v>323.60000000000002</c:v>
                </c:pt>
                <c:pt idx="66">
                  <c:v>296.5</c:v>
                </c:pt>
                <c:pt idx="67">
                  <c:v>289.89999999999992</c:v>
                </c:pt>
                <c:pt idx="68">
                  <c:v>332.3</c:v>
                </c:pt>
                <c:pt idx="69">
                  <c:v>356.4</c:v>
                </c:pt>
                <c:pt idx="70">
                  <c:v>374.5</c:v>
                </c:pt>
                <c:pt idx="71">
                  <c:v>360.4</c:v>
                </c:pt>
                <c:pt idx="72">
                  <c:v>367.8</c:v>
                </c:pt>
                <c:pt idx="73">
                  <c:v>357</c:v>
                </c:pt>
                <c:pt idx="74">
                  <c:v>356</c:v>
                </c:pt>
                <c:pt idx="75">
                  <c:v>344.5</c:v>
                </c:pt>
                <c:pt idx="76">
                  <c:v>353.7</c:v>
                </c:pt>
                <c:pt idx="77">
                  <c:v>377.5</c:v>
                </c:pt>
                <c:pt idx="78">
                  <c:v>395.3</c:v>
                </c:pt>
                <c:pt idx="79">
                  <c:v>337.9</c:v>
                </c:pt>
                <c:pt idx="80">
                  <c:v>334.4</c:v>
                </c:pt>
                <c:pt idx="81">
                  <c:v>306</c:v>
                </c:pt>
                <c:pt idx="82">
                  <c:v>278.3</c:v>
                </c:pt>
                <c:pt idx="83">
                  <c:v>258.89999999999992</c:v>
                </c:pt>
                <c:pt idx="84">
                  <c:v>238</c:v>
                </c:pt>
                <c:pt idx="85">
                  <c:v>244.9</c:v>
                </c:pt>
                <c:pt idx="86">
                  <c:v>307.39999999999992</c:v>
                </c:pt>
                <c:pt idx="87">
                  <c:v>310.60000000000002</c:v>
                </c:pt>
                <c:pt idx="88">
                  <c:v>331.4</c:v>
                </c:pt>
                <c:pt idx="89">
                  <c:v>321.89999999999992</c:v>
                </c:pt>
                <c:pt idx="90">
                  <c:v>322.10000000000002</c:v>
                </c:pt>
                <c:pt idx="91">
                  <c:v>308.60000000000002</c:v>
                </c:pt>
                <c:pt idx="92">
                  <c:v>292.89999999999992</c:v>
                </c:pt>
                <c:pt idx="93">
                  <c:v>264.60000000000002</c:v>
                </c:pt>
                <c:pt idx="94">
                  <c:v>278.10000000000002</c:v>
                </c:pt>
                <c:pt idx="95">
                  <c:v>321.8</c:v>
                </c:pt>
                <c:pt idx="96">
                  <c:v>359.7</c:v>
                </c:pt>
                <c:pt idx="97">
                  <c:v>367.8</c:v>
                </c:pt>
                <c:pt idx="98">
                  <c:v>312.2</c:v>
                </c:pt>
                <c:pt idx="99">
                  <c:v>288.39999999999992</c:v>
                </c:pt>
                <c:pt idx="100">
                  <c:v>248</c:v>
                </c:pt>
                <c:pt idx="101">
                  <c:v>223.8</c:v>
                </c:pt>
                <c:pt idx="102">
                  <c:v>227.3</c:v>
                </c:pt>
                <c:pt idx="103">
                  <c:v>232.2</c:v>
                </c:pt>
                <c:pt idx="104">
                  <c:v>258.89999999999992</c:v>
                </c:pt>
                <c:pt idx="105">
                  <c:v>269.39999999999992</c:v>
                </c:pt>
                <c:pt idx="106">
                  <c:v>290.89999999999992</c:v>
                </c:pt>
                <c:pt idx="107">
                  <c:v>329.2</c:v>
                </c:pt>
                <c:pt idx="108">
                  <c:v>337.4</c:v>
                </c:pt>
                <c:pt idx="109">
                  <c:v>330</c:v>
                </c:pt>
                <c:pt idx="110">
                  <c:v>315.2</c:v>
                </c:pt>
                <c:pt idx="111">
                  <c:v>331.5</c:v>
                </c:pt>
                <c:pt idx="112">
                  <c:v>346.8</c:v>
                </c:pt>
                <c:pt idx="113">
                  <c:v>338.2</c:v>
                </c:pt>
                <c:pt idx="114">
                  <c:v>325.39999999999992</c:v>
                </c:pt>
                <c:pt idx="115">
                  <c:v>316.5</c:v>
                </c:pt>
                <c:pt idx="116">
                  <c:v>311.60000000000002</c:v>
                </c:pt>
                <c:pt idx="117">
                  <c:v>324.8</c:v>
                </c:pt>
                <c:pt idx="118">
                  <c:v>338.4</c:v>
                </c:pt>
                <c:pt idx="119">
                  <c:v>328.7</c:v>
                </c:pt>
                <c:pt idx="120">
                  <c:v>326.89999999999992</c:v>
                </c:pt>
                <c:pt idx="121">
                  <c:v>318.10000000000002</c:v>
                </c:pt>
                <c:pt idx="122">
                  <c:v>297.3</c:v>
                </c:pt>
                <c:pt idx="123">
                  <c:v>317.39999999999992</c:v>
                </c:pt>
                <c:pt idx="124">
                  <c:v>333.3</c:v>
                </c:pt>
                <c:pt idx="125">
                  <c:v>354.8</c:v>
                </c:pt>
                <c:pt idx="126">
                  <c:v>384.6</c:v>
                </c:pt>
                <c:pt idx="127">
                  <c:v>371.6</c:v>
                </c:pt>
                <c:pt idx="128">
                  <c:v>378.4</c:v>
                </c:pt>
                <c:pt idx="129">
                  <c:v>378.6</c:v>
                </c:pt>
                <c:pt idx="130">
                  <c:v>360.5</c:v>
                </c:pt>
                <c:pt idx="131">
                  <c:v>403.8</c:v>
                </c:pt>
                <c:pt idx="132">
                  <c:v>437.9</c:v>
                </c:pt>
                <c:pt idx="133">
                  <c:v>448.9</c:v>
                </c:pt>
                <c:pt idx="134">
                  <c:v>422</c:v>
                </c:pt>
                <c:pt idx="135">
                  <c:v>394.9</c:v>
                </c:pt>
                <c:pt idx="136">
                  <c:v>374.9</c:v>
                </c:pt>
                <c:pt idx="137">
                  <c:v>355.6</c:v>
                </c:pt>
                <c:pt idx="138">
                  <c:v>342.8</c:v>
                </c:pt>
                <c:pt idx="139">
                  <c:v>344.2</c:v>
                </c:pt>
                <c:pt idx="140">
                  <c:v>434.3</c:v>
                </c:pt>
                <c:pt idx="141">
                  <c:v>431.4</c:v>
                </c:pt>
                <c:pt idx="142">
                  <c:v>435.5</c:v>
                </c:pt>
                <c:pt idx="143">
                  <c:v>419.4</c:v>
                </c:pt>
                <c:pt idx="144">
                  <c:v>398.2</c:v>
                </c:pt>
                <c:pt idx="145">
                  <c:v>387.7</c:v>
                </c:pt>
                <c:pt idx="146">
                  <c:v>377.7</c:v>
                </c:pt>
                <c:pt idx="147">
                  <c:v>329.1</c:v>
                </c:pt>
                <c:pt idx="148">
                  <c:v>317.39999999999992</c:v>
                </c:pt>
                <c:pt idx="149">
                  <c:v>300.10000000000002</c:v>
                </c:pt>
                <c:pt idx="150">
                  <c:v>286.10000000000002</c:v>
                </c:pt>
                <c:pt idx="151">
                  <c:v>305.7</c:v>
                </c:pt>
                <c:pt idx="152">
                  <c:v>325.5</c:v>
                </c:pt>
                <c:pt idx="153">
                  <c:v>339.3</c:v>
                </c:pt>
                <c:pt idx="154">
                  <c:v>347.9</c:v>
                </c:pt>
                <c:pt idx="155">
                  <c:v>335.9</c:v>
                </c:pt>
                <c:pt idx="156">
                  <c:v>308.39999999999992</c:v>
                </c:pt>
                <c:pt idx="157">
                  <c:v>310.5</c:v>
                </c:pt>
                <c:pt idx="158">
                  <c:v>335.7</c:v>
                </c:pt>
                <c:pt idx="159">
                  <c:v>363</c:v>
                </c:pt>
                <c:pt idx="160">
                  <c:v>365.6</c:v>
                </c:pt>
                <c:pt idx="161">
                  <c:v>356.5</c:v>
                </c:pt>
                <c:pt idx="162">
                  <c:v>339.8</c:v>
                </c:pt>
                <c:pt idx="163">
                  <c:v>375.5</c:v>
                </c:pt>
                <c:pt idx="164">
                  <c:v>422.6</c:v>
                </c:pt>
                <c:pt idx="165">
                  <c:v>457.6</c:v>
                </c:pt>
                <c:pt idx="166">
                  <c:v>447.4</c:v>
                </c:pt>
                <c:pt idx="167">
                  <c:v>424.5</c:v>
                </c:pt>
                <c:pt idx="168">
                  <c:v>392.7</c:v>
                </c:pt>
                <c:pt idx="169">
                  <c:v>372.2</c:v>
                </c:pt>
                <c:pt idx="170">
                  <c:v>360.4</c:v>
                </c:pt>
                <c:pt idx="171">
                  <c:v>365.3</c:v>
                </c:pt>
                <c:pt idx="172">
                  <c:v>352.1</c:v>
                </c:pt>
                <c:pt idx="173">
                  <c:v>331.8</c:v>
                </c:pt>
                <c:pt idx="174">
                  <c:v>314.39999999999992</c:v>
                </c:pt>
                <c:pt idx="175">
                  <c:v>309.5</c:v>
                </c:pt>
                <c:pt idx="176">
                  <c:v>329.7</c:v>
                </c:pt>
                <c:pt idx="177">
                  <c:v>350.6</c:v>
                </c:pt>
                <c:pt idx="178">
                  <c:v>349.1</c:v>
                </c:pt>
                <c:pt idx="179">
                  <c:v>355.6</c:v>
                </c:pt>
                <c:pt idx="180">
                  <c:v>346.8</c:v>
                </c:pt>
                <c:pt idx="181">
                  <c:v>334.7</c:v>
                </c:pt>
                <c:pt idx="182">
                  <c:v>307.8</c:v>
                </c:pt>
                <c:pt idx="183">
                  <c:v>271.3</c:v>
                </c:pt>
                <c:pt idx="184">
                  <c:v>258.60000000000002</c:v>
                </c:pt>
                <c:pt idx="185">
                  <c:v>268.8</c:v>
                </c:pt>
                <c:pt idx="186">
                  <c:v>250.4</c:v>
                </c:pt>
                <c:pt idx="187">
                  <c:v>269.2</c:v>
                </c:pt>
                <c:pt idx="188">
                  <c:v>293.8</c:v>
                </c:pt>
                <c:pt idx="189">
                  <c:v>302</c:v>
                </c:pt>
                <c:pt idx="190">
                  <c:v>330</c:v>
                </c:pt>
                <c:pt idx="191">
                  <c:v>350.7</c:v>
                </c:pt>
                <c:pt idx="192">
                  <c:v>374.6</c:v>
                </c:pt>
                <c:pt idx="193">
                  <c:v>361.6</c:v>
                </c:pt>
                <c:pt idx="194">
                  <c:v>303.7</c:v>
                </c:pt>
                <c:pt idx="195">
                  <c:v>272.10000000000002</c:v>
                </c:pt>
                <c:pt idx="196">
                  <c:v>255.1</c:v>
                </c:pt>
                <c:pt idx="197">
                  <c:v>254.4</c:v>
                </c:pt>
                <c:pt idx="198">
                  <c:v>283</c:v>
                </c:pt>
                <c:pt idx="199">
                  <c:v>282.5</c:v>
                </c:pt>
                <c:pt idx="200">
                  <c:v>334.5</c:v>
                </c:pt>
                <c:pt idx="201">
                  <c:v>362.1</c:v>
                </c:pt>
                <c:pt idx="202">
                  <c:v>346.1</c:v>
                </c:pt>
                <c:pt idx="203">
                  <c:v>334.6</c:v>
                </c:pt>
                <c:pt idx="204">
                  <c:v>304.7</c:v>
                </c:pt>
                <c:pt idx="205">
                  <c:v>293.10000000000002</c:v>
                </c:pt>
                <c:pt idx="206">
                  <c:v>286.89999999999992</c:v>
                </c:pt>
                <c:pt idx="207">
                  <c:v>289.10000000000002</c:v>
                </c:pt>
                <c:pt idx="208">
                  <c:v>315.10000000000002</c:v>
                </c:pt>
                <c:pt idx="209">
                  <c:v>333.9</c:v>
                </c:pt>
                <c:pt idx="210">
                  <c:v>371.1</c:v>
                </c:pt>
                <c:pt idx="211">
                  <c:v>365</c:v>
                </c:pt>
                <c:pt idx="212">
                  <c:v>333.5</c:v>
                </c:pt>
                <c:pt idx="213">
                  <c:v>306.89999999999992</c:v>
                </c:pt>
                <c:pt idx="214">
                  <c:v>283</c:v>
                </c:pt>
                <c:pt idx="215">
                  <c:v>285.60000000000002</c:v>
                </c:pt>
                <c:pt idx="216">
                  <c:v>292.89999999999992</c:v>
                </c:pt>
                <c:pt idx="217">
                  <c:v>321</c:v>
                </c:pt>
                <c:pt idx="218">
                  <c:v>356.4</c:v>
                </c:pt>
                <c:pt idx="219">
                  <c:v>364.6</c:v>
                </c:pt>
                <c:pt idx="220">
                  <c:v>374.8</c:v>
                </c:pt>
                <c:pt idx="221">
                  <c:v>380.7</c:v>
                </c:pt>
                <c:pt idx="222">
                  <c:v>379.2</c:v>
                </c:pt>
                <c:pt idx="223">
                  <c:v>377</c:v>
                </c:pt>
                <c:pt idx="224">
                  <c:v>384</c:v>
                </c:pt>
                <c:pt idx="225">
                  <c:v>366.1</c:v>
                </c:pt>
                <c:pt idx="226">
                  <c:v>376.7</c:v>
                </c:pt>
                <c:pt idx="227">
                  <c:v>385.7</c:v>
                </c:pt>
                <c:pt idx="228">
                  <c:v>380</c:v>
                </c:pt>
                <c:pt idx="229">
                  <c:v>375</c:v>
                </c:pt>
                <c:pt idx="230">
                  <c:v>349.6</c:v>
                </c:pt>
                <c:pt idx="231">
                  <c:v>339.7</c:v>
                </c:pt>
                <c:pt idx="232">
                  <c:v>306.39999999999992</c:v>
                </c:pt>
                <c:pt idx="233">
                  <c:v>286.7</c:v>
                </c:pt>
                <c:pt idx="234">
                  <c:v>263.5</c:v>
                </c:pt>
                <c:pt idx="235">
                  <c:v>265.89999999999992</c:v>
                </c:pt>
                <c:pt idx="236">
                  <c:v>333.2</c:v>
                </c:pt>
                <c:pt idx="237">
                  <c:v>345.3</c:v>
                </c:pt>
                <c:pt idx="238">
                  <c:v>360.8</c:v>
                </c:pt>
                <c:pt idx="239">
                  <c:v>352.9</c:v>
                </c:pt>
                <c:pt idx="240">
                  <c:v>357.9</c:v>
                </c:pt>
                <c:pt idx="241">
                  <c:v>357.3</c:v>
                </c:pt>
                <c:pt idx="242">
                  <c:v>335.6</c:v>
                </c:pt>
                <c:pt idx="243">
                  <c:v>320</c:v>
                </c:pt>
                <c:pt idx="244">
                  <c:v>329.5</c:v>
                </c:pt>
                <c:pt idx="245">
                  <c:v>310.89999999999992</c:v>
                </c:pt>
                <c:pt idx="246">
                  <c:v>316.3</c:v>
                </c:pt>
                <c:pt idx="247">
                  <c:v>330.2</c:v>
                </c:pt>
                <c:pt idx="248">
                  <c:v>347.5</c:v>
                </c:pt>
                <c:pt idx="249">
                  <c:v>360.9</c:v>
                </c:pt>
                <c:pt idx="250">
                  <c:v>364.7</c:v>
                </c:pt>
                <c:pt idx="251">
                  <c:v>365.4</c:v>
                </c:pt>
                <c:pt idx="252">
                  <c:v>382.1</c:v>
                </c:pt>
                <c:pt idx="253">
                  <c:v>398.7</c:v>
                </c:pt>
                <c:pt idx="254">
                  <c:v>391.1</c:v>
                </c:pt>
                <c:pt idx="255">
                  <c:v>392.4</c:v>
                </c:pt>
                <c:pt idx="256">
                  <c:v>386.5</c:v>
                </c:pt>
                <c:pt idx="257">
                  <c:v>348.3</c:v>
                </c:pt>
                <c:pt idx="258">
                  <c:v>338</c:v>
                </c:pt>
                <c:pt idx="259">
                  <c:v>312.89999999999992</c:v>
                </c:pt>
                <c:pt idx="260">
                  <c:v>311.8</c:v>
                </c:pt>
                <c:pt idx="261">
                  <c:v>320.60000000000002</c:v>
                </c:pt>
                <c:pt idx="262">
                  <c:v>335.5</c:v>
                </c:pt>
                <c:pt idx="263">
                  <c:v>339.8</c:v>
                </c:pt>
                <c:pt idx="264">
                  <c:v>374.1</c:v>
                </c:pt>
                <c:pt idx="265">
                  <c:v>370.6</c:v>
                </c:pt>
                <c:pt idx="266">
                  <c:v>369.5</c:v>
                </c:pt>
                <c:pt idx="267">
                  <c:v>366.7</c:v>
                </c:pt>
                <c:pt idx="268">
                  <c:v>348.5</c:v>
                </c:pt>
                <c:pt idx="269">
                  <c:v>320.3</c:v>
                </c:pt>
                <c:pt idx="270">
                  <c:v>325.5</c:v>
                </c:pt>
                <c:pt idx="271">
                  <c:v>287</c:v>
                </c:pt>
                <c:pt idx="272">
                  <c:v>281.2</c:v>
                </c:pt>
                <c:pt idx="273">
                  <c:v>247</c:v>
                </c:pt>
                <c:pt idx="274">
                  <c:v>246.7</c:v>
                </c:pt>
                <c:pt idx="275">
                  <c:v>276.60000000000002</c:v>
                </c:pt>
                <c:pt idx="276">
                  <c:v>279.8</c:v>
                </c:pt>
                <c:pt idx="277">
                  <c:v>298.7</c:v>
                </c:pt>
                <c:pt idx="278">
                  <c:v>296.5</c:v>
                </c:pt>
                <c:pt idx="279">
                  <c:v>326.7</c:v>
                </c:pt>
                <c:pt idx="280">
                  <c:v>337.5</c:v>
                </c:pt>
                <c:pt idx="281">
                  <c:v>342.7</c:v>
                </c:pt>
                <c:pt idx="282">
                  <c:v>354.7</c:v>
                </c:pt>
                <c:pt idx="283">
                  <c:v>331.9</c:v>
                </c:pt>
                <c:pt idx="284">
                  <c:v>316</c:v>
                </c:pt>
                <c:pt idx="285">
                  <c:v>282.8</c:v>
                </c:pt>
                <c:pt idx="286">
                  <c:v>287.89999999999992</c:v>
                </c:pt>
                <c:pt idx="287">
                  <c:v>296</c:v>
                </c:pt>
                <c:pt idx="288">
                  <c:v>300.10000000000002</c:v>
                </c:pt>
                <c:pt idx="289">
                  <c:v>291.7</c:v>
                </c:pt>
                <c:pt idx="290">
                  <c:v>300.7</c:v>
                </c:pt>
                <c:pt idx="291">
                  <c:v>293.39999999999992</c:v>
                </c:pt>
                <c:pt idx="292">
                  <c:v>300.7</c:v>
                </c:pt>
                <c:pt idx="293">
                  <c:v>321.5</c:v>
                </c:pt>
                <c:pt idx="294">
                  <c:v>316.60000000000002</c:v>
                </c:pt>
                <c:pt idx="295">
                  <c:v>309.3</c:v>
                </c:pt>
                <c:pt idx="296">
                  <c:v>293.2</c:v>
                </c:pt>
                <c:pt idx="297">
                  <c:v>277.5</c:v>
                </c:pt>
                <c:pt idx="298">
                  <c:v>290.3</c:v>
                </c:pt>
                <c:pt idx="299">
                  <c:v>291.10000000000002</c:v>
                </c:pt>
                <c:pt idx="300">
                  <c:v>274</c:v>
                </c:pt>
                <c:pt idx="301">
                  <c:v>254.5</c:v>
                </c:pt>
                <c:pt idx="302">
                  <c:v>246.8</c:v>
                </c:pt>
                <c:pt idx="303">
                  <c:v>248.9</c:v>
                </c:pt>
                <c:pt idx="304">
                  <c:v>257.89999999999992</c:v>
                </c:pt>
                <c:pt idx="305">
                  <c:v>290.10000000000002</c:v>
                </c:pt>
                <c:pt idx="306">
                  <c:v>312.60000000000002</c:v>
                </c:pt>
                <c:pt idx="307">
                  <c:v>340.6</c:v>
                </c:pt>
                <c:pt idx="308">
                  <c:v>342.5</c:v>
                </c:pt>
                <c:pt idx="309">
                  <c:v>365</c:v>
                </c:pt>
                <c:pt idx="310">
                  <c:v>355.5</c:v>
                </c:pt>
                <c:pt idx="311">
                  <c:v>347.6</c:v>
                </c:pt>
                <c:pt idx="312">
                  <c:v>314.60000000000002</c:v>
                </c:pt>
                <c:pt idx="313">
                  <c:v>348.7</c:v>
                </c:pt>
                <c:pt idx="314">
                  <c:v>375</c:v>
                </c:pt>
                <c:pt idx="315">
                  <c:v>389.9</c:v>
                </c:pt>
                <c:pt idx="316">
                  <c:v>385.5</c:v>
                </c:pt>
                <c:pt idx="317">
                  <c:v>361.4</c:v>
                </c:pt>
                <c:pt idx="318">
                  <c:v>365.8</c:v>
                </c:pt>
                <c:pt idx="319">
                  <c:v>356.9</c:v>
                </c:pt>
                <c:pt idx="320">
                  <c:v>353.2</c:v>
                </c:pt>
                <c:pt idx="321">
                  <c:v>343.5</c:v>
                </c:pt>
                <c:pt idx="322">
                  <c:v>330.4</c:v>
                </c:pt>
                <c:pt idx="323">
                  <c:v>280</c:v>
                </c:pt>
                <c:pt idx="324">
                  <c:v>252.7</c:v>
                </c:pt>
                <c:pt idx="325">
                  <c:v>257.5</c:v>
                </c:pt>
                <c:pt idx="326">
                  <c:v>319.8</c:v>
                </c:pt>
                <c:pt idx="327">
                  <c:v>350.7</c:v>
                </c:pt>
                <c:pt idx="328">
                  <c:v>353.8</c:v>
                </c:pt>
                <c:pt idx="329">
                  <c:v>356.6</c:v>
                </c:pt>
                <c:pt idx="330">
                  <c:v>374.5</c:v>
                </c:pt>
                <c:pt idx="331">
                  <c:v>374.4</c:v>
                </c:pt>
                <c:pt idx="332">
                  <c:v>358.2</c:v>
                </c:pt>
                <c:pt idx="333">
                  <c:v>332.6</c:v>
                </c:pt>
                <c:pt idx="334">
                  <c:v>329.1</c:v>
                </c:pt>
                <c:pt idx="335">
                  <c:v>334.2</c:v>
                </c:pt>
                <c:pt idx="336">
                  <c:v>339.4</c:v>
                </c:pt>
                <c:pt idx="337">
                  <c:v>351.6</c:v>
                </c:pt>
                <c:pt idx="338">
                  <c:v>373.8</c:v>
                </c:pt>
                <c:pt idx="339">
                  <c:v>408.1</c:v>
                </c:pt>
                <c:pt idx="340">
                  <c:v>386.1</c:v>
                </c:pt>
                <c:pt idx="341">
                  <c:v>388.2</c:v>
                </c:pt>
                <c:pt idx="342">
                  <c:v>382.4</c:v>
                </c:pt>
                <c:pt idx="343">
                  <c:v>404.6</c:v>
                </c:pt>
                <c:pt idx="344">
                  <c:v>384.4</c:v>
                </c:pt>
                <c:pt idx="345">
                  <c:v>400.1</c:v>
                </c:pt>
                <c:pt idx="346">
                  <c:v>387.9</c:v>
                </c:pt>
                <c:pt idx="347">
                  <c:v>385.9</c:v>
                </c:pt>
                <c:pt idx="348">
                  <c:v>393.8</c:v>
                </c:pt>
                <c:pt idx="349">
                  <c:v>371.9</c:v>
                </c:pt>
                <c:pt idx="350">
                  <c:v>342.8</c:v>
                </c:pt>
                <c:pt idx="351">
                  <c:v>304.10000000000002</c:v>
                </c:pt>
                <c:pt idx="352">
                  <c:v>306</c:v>
                </c:pt>
                <c:pt idx="353">
                  <c:v>328.1</c:v>
                </c:pt>
                <c:pt idx="354">
                  <c:v>353</c:v>
                </c:pt>
                <c:pt idx="355">
                  <c:v>368.9</c:v>
                </c:pt>
                <c:pt idx="356">
                  <c:v>372.6</c:v>
                </c:pt>
                <c:pt idx="357">
                  <c:v>351.3</c:v>
                </c:pt>
                <c:pt idx="358">
                  <c:v>355.8</c:v>
                </c:pt>
                <c:pt idx="359">
                  <c:v>342.3</c:v>
                </c:pt>
                <c:pt idx="360">
                  <c:v>363.9</c:v>
                </c:pt>
                <c:pt idx="361">
                  <c:v>362.4</c:v>
                </c:pt>
                <c:pt idx="362">
                  <c:v>347.3</c:v>
                </c:pt>
                <c:pt idx="363">
                  <c:v>355.8</c:v>
                </c:pt>
                <c:pt idx="364">
                  <c:v>336.7</c:v>
                </c:pt>
                <c:pt idx="365">
                  <c:v>355.9</c:v>
                </c:pt>
                <c:pt idx="366">
                  <c:v>352.1</c:v>
                </c:pt>
                <c:pt idx="367">
                  <c:v>346.2</c:v>
                </c:pt>
                <c:pt idx="368">
                  <c:v>339.6</c:v>
                </c:pt>
                <c:pt idx="369">
                  <c:v>336.1</c:v>
                </c:pt>
                <c:pt idx="370">
                  <c:v>385.9</c:v>
                </c:pt>
                <c:pt idx="371">
                  <c:v>393.6</c:v>
                </c:pt>
                <c:pt idx="372">
                  <c:v>422.7</c:v>
                </c:pt>
                <c:pt idx="373">
                  <c:v>387.6</c:v>
                </c:pt>
                <c:pt idx="374">
                  <c:v>341.2</c:v>
                </c:pt>
                <c:pt idx="375">
                  <c:v>366.9</c:v>
                </c:pt>
                <c:pt idx="376">
                  <c:v>307.3</c:v>
                </c:pt>
                <c:pt idx="377">
                  <c:v>309.89999999999992</c:v>
                </c:pt>
                <c:pt idx="378">
                  <c:v>305.5</c:v>
                </c:pt>
                <c:pt idx="379">
                  <c:v>336.9</c:v>
                </c:pt>
                <c:pt idx="380">
                  <c:v>362.8</c:v>
                </c:pt>
                <c:pt idx="381">
                  <c:v>374.4</c:v>
                </c:pt>
                <c:pt idx="382">
                  <c:v>388.4</c:v>
                </c:pt>
                <c:pt idx="383">
                  <c:v>404.5</c:v>
                </c:pt>
                <c:pt idx="384">
                  <c:v>419.9</c:v>
                </c:pt>
                <c:pt idx="385">
                  <c:v>432.2</c:v>
                </c:pt>
                <c:pt idx="386">
                  <c:v>407.8</c:v>
                </c:pt>
                <c:pt idx="387">
                  <c:v>404.5</c:v>
                </c:pt>
                <c:pt idx="388">
                  <c:v>384.6</c:v>
                </c:pt>
                <c:pt idx="389">
                  <c:v>393.4</c:v>
                </c:pt>
                <c:pt idx="390">
                  <c:v>423.7</c:v>
                </c:pt>
                <c:pt idx="391">
                  <c:v>370.4</c:v>
                </c:pt>
                <c:pt idx="392">
                  <c:v>351.1</c:v>
                </c:pt>
                <c:pt idx="393">
                  <c:v>315.89999999999992</c:v>
                </c:pt>
                <c:pt idx="394">
                  <c:v>316.39999999999992</c:v>
                </c:pt>
                <c:pt idx="395">
                  <c:v>370.3</c:v>
                </c:pt>
                <c:pt idx="396">
                  <c:v>400.6</c:v>
                </c:pt>
                <c:pt idx="397">
                  <c:v>418.2</c:v>
                </c:pt>
                <c:pt idx="398">
                  <c:v>400.6</c:v>
                </c:pt>
                <c:pt idx="399">
                  <c:v>357.1</c:v>
                </c:pt>
                <c:pt idx="400">
                  <c:v>309.3</c:v>
                </c:pt>
                <c:pt idx="401">
                  <c:v>310.10000000000002</c:v>
                </c:pt>
                <c:pt idx="402">
                  <c:v>226.6</c:v>
                </c:pt>
                <c:pt idx="403">
                  <c:v>260.60000000000002</c:v>
                </c:pt>
                <c:pt idx="404">
                  <c:v>298.10000000000002</c:v>
                </c:pt>
                <c:pt idx="405">
                  <c:v>339.6</c:v>
                </c:pt>
                <c:pt idx="406">
                  <c:v>353.3</c:v>
                </c:pt>
                <c:pt idx="407">
                  <c:v>344.1</c:v>
                </c:pt>
                <c:pt idx="408">
                  <c:v>332.7</c:v>
                </c:pt>
                <c:pt idx="409">
                  <c:v>345.8</c:v>
                </c:pt>
                <c:pt idx="410">
                  <c:v>307.39999999999992</c:v>
                </c:pt>
                <c:pt idx="411">
                  <c:v>277.10000000000002</c:v>
                </c:pt>
                <c:pt idx="412">
                  <c:v>255.3</c:v>
                </c:pt>
                <c:pt idx="413">
                  <c:v>292.39999999999992</c:v>
                </c:pt>
                <c:pt idx="414">
                  <c:v>317.2</c:v>
                </c:pt>
                <c:pt idx="415">
                  <c:v>356.1</c:v>
                </c:pt>
                <c:pt idx="416">
                  <c:v>380.4</c:v>
                </c:pt>
                <c:pt idx="417">
                  <c:v>337.1</c:v>
                </c:pt>
                <c:pt idx="418">
                  <c:v>378.5</c:v>
                </c:pt>
                <c:pt idx="419">
                  <c:v>378.9</c:v>
                </c:pt>
                <c:pt idx="420">
                  <c:v>406.5</c:v>
                </c:pt>
                <c:pt idx="421">
                  <c:v>364.3</c:v>
                </c:pt>
                <c:pt idx="422">
                  <c:v>378.9</c:v>
                </c:pt>
                <c:pt idx="423">
                  <c:v>354.2</c:v>
                </c:pt>
                <c:pt idx="424">
                  <c:v>378.9</c:v>
                </c:pt>
                <c:pt idx="425">
                  <c:v>382.4</c:v>
                </c:pt>
                <c:pt idx="426">
                  <c:v>398</c:v>
                </c:pt>
                <c:pt idx="427">
                  <c:v>407.5</c:v>
                </c:pt>
                <c:pt idx="428">
                  <c:v>422</c:v>
                </c:pt>
                <c:pt idx="429">
                  <c:v>454</c:v>
                </c:pt>
                <c:pt idx="430">
                  <c:v>467.7</c:v>
                </c:pt>
                <c:pt idx="431">
                  <c:v>473.5</c:v>
                </c:pt>
                <c:pt idx="432">
                  <c:v>428</c:v>
                </c:pt>
                <c:pt idx="433">
                  <c:v>443.4</c:v>
                </c:pt>
                <c:pt idx="434">
                  <c:v>452.6</c:v>
                </c:pt>
                <c:pt idx="435">
                  <c:v>459.8</c:v>
                </c:pt>
                <c:pt idx="436">
                  <c:v>429.9</c:v>
                </c:pt>
                <c:pt idx="437">
                  <c:v>408.1</c:v>
                </c:pt>
                <c:pt idx="438">
                  <c:v>367.4</c:v>
                </c:pt>
                <c:pt idx="439">
                  <c:v>351</c:v>
                </c:pt>
                <c:pt idx="440">
                  <c:v>355.1</c:v>
                </c:pt>
                <c:pt idx="441">
                  <c:v>327.5</c:v>
                </c:pt>
                <c:pt idx="442">
                  <c:v>326.5</c:v>
                </c:pt>
                <c:pt idx="443">
                  <c:v>324.5</c:v>
                </c:pt>
                <c:pt idx="444">
                  <c:v>306.60000000000002</c:v>
                </c:pt>
                <c:pt idx="445">
                  <c:v>338.8</c:v>
                </c:pt>
                <c:pt idx="446">
                  <c:v>389.7</c:v>
                </c:pt>
                <c:pt idx="447">
                  <c:v>420.3</c:v>
                </c:pt>
                <c:pt idx="448">
                  <c:v>433.2</c:v>
                </c:pt>
                <c:pt idx="449">
                  <c:v>401.7</c:v>
                </c:pt>
                <c:pt idx="450">
                  <c:v>379.1</c:v>
                </c:pt>
                <c:pt idx="451">
                  <c:v>361</c:v>
                </c:pt>
                <c:pt idx="452">
                  <c:v>372.2</c:v>
                </c:pt>
                <c:pt idx="453">
                  <c:v>357.9</c:v>
                </c:pt>
                <c:pt idx="454">
                  <c:v>361.9</c:v>
                </c:pt>
                <c:pt idx="455">
                  <c:v>373.9</c:v>
                </c:pt>
                <c:pt idx="456">
                  <c:v>371.7</c:v>
                </c:pt>
                <c:pt idx="457">
                  <c:v>367.9</c:v>
                </c:pt>
                <c:pt idx="458">
                  <c:v>349.7</c:v>
                </c:pt>
                <c:pt idx="459">
                  <c:v>344.9</c:v>
                </c:pt>
                <c:pt idx="460">
                  <c:v>317.3</c:v>
                </c:pt>
                <c:pt idx="461">
                  <c:v>313</c:v>
                </c:pt>
                <c:pt idx="462">
                  <c:v>295.3</c:v>
                </c:pt>
                <c:pt idx="463">
                  <c:v>296.89999999999992</c:v>
                </c:pt>
                <c:pt idx="464">
                  <c:v>283</c:v>
                </c:pt>
                <c:pt idx="465">
                  <c:v>283.2</c:v>
                </c:pt>
                <c:pt idx="466">
                  <c:v>287.10000000000002</c:v>
                </c:pt>
                <c:pt idx="467">
                  <c:v>289.60000000000002</c:v>
                </c:pt>
                <c:pt idx="468">
                  <c:v>288.3</c:v>
                </c:pt>
                <c:pt idx="469">
                  <c:v>306.60000000000002</c:v>
                </c:pt>
                <c:pt idx="470">
                  <c:v>326.89999999999992</c:v>
                </c:pt>
                <c:pt idx="471">
                  <c:v>319.3</c:v>
                </c:pt>
                <c:pt idx="472">
                  <c:v>299.8</c:v>
                </c:pt>
                <c:pt idx="473">
                  <c:v>267.2</c:v>
                </c:pt>
                <c:pt idx="474">
                  <c:v>246.9</c:v>
                </c:pt>
                <c:pt idx="475">
                  <c:v>247.8</c:v>
                </c:pt>
                <c:pt idx="476">
                  <c:v>253.1</c:v>
                </c:pt>
                <c:pt idx="477">
                  <c:v>274.3</c:v>
                </c:pt>
                <c:pt idx="478">
                  <c:v>306.60000000000002</c:v>
                </c:pt>
                <c:pt idx="479">
                  <c:v>313.89999999999992</c:v>
                </c:pt>
                <c:pt idx="480">
                  <c:v>314.8</c:v>
                </c:pt>
                <c:pt idx="481">
                  <c:v>356.8</c:v>
                </c:pt>
                <c:pt idx="482">
                  <c:v>375.1</c:v>
                </c:pt>
                <c:pt idx="483">
                  <c:v>389.2</c:v>
                </c:pt>
                <c:pt idx="484">
                  <c:v>415.9</c:v>
                </c:pt>
                <c:pt idx="485">
                  <c:v>412.7</c:v>
                </c:pt>
                <c:pt idx="486">
                  <c:v>427.6</c:v>
                </c:pt>
                <c:pt idx="487">
                  <c:v>423</c:v>
                </c:pt>
                <c:pt idx="488">
                  <c:v>451.9</c:v>
                </c:pt>
                <c:pt idx="489">
                  <c:v>420.5</c:v>
                </c:pt>
                <c:pt idx="490">
                  <c:v>335.8</c:v>
                </c:pt>
                <c:pt idx="491">
                  <c:v>313.89999999999992</c:v>
                </c:pt>
                <c:pt idx="492">
                  <c:v>316</c:v>
                </c:pt>
                <c:pt idx="493">
                  <c:v>312.5</c:v>
                </c:pt>
                <c:pt idx="494">
                  <c:v>281.89999999999992</c:v>
                </c:pt>
                <c:pt idx="495">
                  <c:v>258.8</c:v>
                </c:pt>
                <c:pt idx="496">
                  <c:v>271.3</c:v>
                </c:pt>
                <c:pt idx="497">
                  <c:v>298.8</c:v>
                </c:pt>
                <c:pt idx="498">
                  <c:v>310.8</c:v>
                </c:pt>
                <c:pt idx="499">
                  <c:v>297.2</c:v>
                </c:pt>
                <c:pt idx="500">
                  <c:v>247</c:v>
                </c:pt>
                <c:pt idx="501">
                  <c:v>270.7</c:v>
                </c:pt>
                <c:pt idx="502">
                  <c:v>281.39999999999992</c:v>
                </c:pt>
                <c:pt idx="503">
                  <c:v>287.2</c:v>
                </c:pt>
                <c:pt idx="504">
                  <c:v>297.39999999999992</c:v>
                </c:pt>
                <c:pt idx="505">
                  <c:v>329.8</c:v>
                </c:pt>
                <c:pt idx="506">
                  <c:v>334</c:v>
                </c:pt>
                <c:pt idx="507">
                  <c:v>361.7</c:v>
                </c:pt>
                <c:pt idx="508">
                  <c:v>366.5</c:v>
                </c:pt>
                <c:pt idx="509">
                  <c:v>371.4</c:v>
                </c:pt>
                <c:pt idx="510">
                  <c:v>366.7</c:v>
                </c:pt>
                <c:pt idx="511">
                  <c:v>350</c:v>
                </c:pt>
                <c:pt idx="512">
                  <c:v>339.3</c:v>
                </c:pt>
                <c:pt idx="513">
                  <c:v>322.60000000000002</c:v>
                </c:pt>
                <c:pt idx="514">
                  <c:v>324.89999999999992</c:v>
                </c:pt>
                <c:pt idx="515">
                  <c:v>348.4</c:v>
                </c:pt>
                <c:pt idx="516">
                  <c:v>365.2</c:v>
                </c:pt>
                <c:pt idx="517">
                  <c:v>366.1</c:v>
                </c:pt>
                <c:pt idx="518">
                  <c:v>338.9</c:v>
                </c:pt>
                <c:pt idx="519">
                  <c:v>328.3</c:v>
                </c:pt>
                <c:pt idx="520">
                  <c:v>318.60000000000002</c:v>
                </c:pt>
                <c:pt idx="521">
                  <c:v>300.60000000000002</c:v>
                </c:pt>
                <c:pt idx="522">
                  <c:v>302.8</c:v>
                </c:pt>
                <c:pt idx="523">
                  <c:v>343.5</c:v>
                </c:pt>
                <c:pt idx="524">
                  <c:v>381.1</c:v>
                </c:pt>
                <c:pt idx="525">
                  <c:v>416.2</c:v>
                </c:pt>
                <c:pt idx="526">
                  <c:v>433.7</c:v>
                </c:pt>
                <c:pt idx="527">
                  <c:v>411.2</c:v>
                </c:pt>
                <c:pt idx="528">
                  <c:v>413.8</c:v>
                </c:pt>
                <c:pt idx="529">
                  <c:v>420.9</c:v>
                </c:pt>
                <c:pt idx="530">
                  <c:v>450</c:v>
                </c:pt>
                <c:pt idx="531">
                  <c:v>433.8</c:v>
                </c:pt>
                <c:pt idx="532">
                  <c:v>448.6</c:v>
                </c:pt>
                <c:pt idx="533">
                  <c:v>482.7</c:v>
                </c:pt>
                <c:pt idx="534">
                  <c:v>505.8</c:v>
                </c:pt>
                <c:pt idx="535">
                  <c:v>477.5</c:v>
                </c:pt>
                <c:pt idx="536">
                  <c:v>413.4</c:v>
                </c:pt>
                <c:pt idx="537">
                  <c:v>384.6</c:v>
                </c:pt>
                <c:pt idx="538">
                  <c:v>380</c:v>
                </c:pt>
                <c:pt idx="539">
                  <c:v>386.6</c:v>
                </c:pt>
                <c:pt idx="540">
                  <c:v>386.8</c:v>
                </c:pt>
                <c:pt idx="541">
                  <c:v>399.2</c:v>
                </c:pt>
                <c:pt idx="542">
                  <c:v>411.1</c:v>
                </c:pt>
                <c:pt idx="543">
                  <c:v>403.9</c:v>
                </c:pt>
                <c:pt idx="544">
                  <c:v>408.3</c:v>
                </c:pt>
                <c:pt idx="545">
                  <c:v>404.8</c:v>
                </c:pt>
                <c:pt idx="546">
                  <c:v>397.9</c:v>
                </c:pt>
                <c:pt idx="547">
                  <c:v>411.5</c:v>
                </c:pt>
                <c:pt idx="548">
                  <c:v>408.5</c:v>
                </c:pt>
                <c:pt idx="549">
                  <c:v>442.8</c:v>
                </c:pt>
                <c:pt idx="550">
                  <c:v>461</c:v>
                </c:pt>
                <c:pt idx="551">
                  <c:v>423</c:v>
                </c:pt>
                <c:pt idx="552">
                  <c:v>437.2</c:v>
                </c:pt>
                <c:pt idx="553">
                  <c:v>440.8</c:v>
                </c:pt>
                <c:pt idx="554">
                  <c:v>444.2</c:v>
                </c:pt>
                <c:pt idx="555">
                  <c:v>456.8</c:v>
                </c:pt>
                <c:pt idx="556">
                  <c:v>466.3</c:v>
                </c:pt>
                <c:pt idx="557">
                  <c:v>481.2</c:v>
                </c:pt>
                <c:pt idx="558">
                  <c:v>501.5</c:v>
                </c:pt>
                <c:pt idx="559">
                  <c:v>493.4</c:v>
                </c:pt>
                <c:pt idx="560">
                  <c:v>493.8</c:v>
                </c:pt>
                <c:pt idx="561">
                  <c:v>480.9</c:v>
                </c:pt>
                <c:pt idx="562">
                  <c:v>448.5</c:v>
                </c:pt>
                <c:pt idx="563">
                  <c:v>395</c:v>
                </c:pt>
                <c:pt idx="564">
                  <c:v>362.9</c:v>
                </c:pt>
                <c:pt idx="565">
                  <c:v>356.4</c:v>
                </c:pt>
                <c:pt idx="566">
                  <c:v>375.3</c:v>
                </c:pt>
                <c:pt idx="567">
                  <c:v>383.9</c:v>
                </c:pt>
                <c:pt idx="568">
                  <c:v>355.6</c:v>
                </c:pt>
                <c:pt idx="569">
                  <c:v>366.9</c:v>
                </c:pt>
                <c:pt idx="570">
                  <c:v>340.3</c:v>
                </c:pt>
                <c:pt idx="571">
                  <c:v>336.3</c:v>
                </c:pt>
                <c:pt idx="572">
                  <c:v>325.3</c:v>
                </c:pt>
                <c:pt idx="573">
                  <c:v>345.3</c:v>
                </c:pt>
                <c:pt idx="574">
                  <c:v>353.9</c:v>
                </c:pt>
                <c:pt idx="575">
                  <c:v>350.8</c:v>
                </c:pt>
                <c:pt idx="576">
                  <c:v>359.3</c:v>
                </c:pt>
                <c:pt idx="577">
                  <c:v>371.8</c:v>
                </c:pt>
                <c:pt idx="578">
                  <c:v>355.4</c:v>
                </c:pt>
                <c:pt idx="579">
                  <c:v>304.2</c:v>
                </c:pt>
                <c:pt idx="580">
                  <c:v>358.2</c:v>
                </c:pt>
                <c:pt idx="581">
                  <c:v>373.3</c:v>
                </c:pt>
                <c:pt idx="582">
                  <c:v>394.1</c:v>
                </c:pt>
                <c:pt idx="583">
                  <c:v>354.4</c:v>
                </c:pt>
                <c:pt idx="584">
                  <c:v>344.4</c:v>
                </c:pt>
                <c:pt idx="585">
                  <c:v>321.8</c:v>
                </c:pt>
                <c:pt idx="586">
                  <c:v>310.7</c:v>
                </c:pt>
                <c:pt idx="587">
                  <c:v>316.89999999999992</c:v>
                </c:pt>
                <c:pt idx="588">
                  <c:v>291.8</c:v>
                </c:pt>
                <c:pt idx="589">
                  <c:v>289.39999999999992</c:v>
                </c:pt>
                <c:pt idx="590">
                  <c:v>289.5</c:v>
                </c:pt>
                <c:pt idx="591">
                  <c:v>289.2</c:v>
                </c:pt>
                <c:pt idx="592">
                  <c:v>301.5</c:v>
                </c:pt>
                <c:pt idx="593">
                  <c:v>284.7</c:v>
                </c:pt>
                <c:pt idx="594">
                  <c:v>277.5</c:v>
                </c:pt>
                <c:pt idx="595">
                  <c:v>288.60000000000002</c:v>
                </c:pt>
                <c:pt idx="596">
                  <c:v>295.39999999999992</c:v>
                </c:pt>
                <c:pt idx="597">
                  <c:v>331.4</c:v>
                </c:pt>
                <c:pt idx="598">
                  <c:v>342.9</c:v>
                </c:pt>
                <c:pt idx="599">
                  <c:v>336.6</c:v>
                </c:pt>
                <c:pt idx="600">
                  <c:v>323</c:v>
                </c:pt>
                <c:pt idx="601">
                  <c:v>319.5</c:v>
                </c:pt>
                <c:pt idx="602">
                  <c:v>291.89999999999992</c:v>
                </c:pt>
                <c:pt idx="603">
                  <c:v>264.10000000000002</c:v>
                </c:pt>
                <c:pt idx="604">
                  <c:v>274.39999999999992</c:v>
                </c:pt>
                <c:pt idx="605">
                  <c:v>267.2</c:v>
                </c:pt>
                <c:pt idx="606">
                  <c:v>256.10000000000002</c:v>
                </c:pt>
                <c:pt idx="607">
                  <c:v>266.10000000000002</c:v>
                </c:pt>
                <c:pt idx="608">
                  <c:v>277</c:v>
                </c:pt>
                <c:pt idx="609">
                  <c:v>268.60000000000002</c:v>
                </c:pt>
                <c:pt idx="610">
                  <c:v>259.60000000000002</c:v>
                </c:pt>
                <c:pt idx="611">
                  <c:v>241.1</c:v>
                </c:pt>
                <c:pt idx="612">
                  <c:v>202.2</c:v>
                </c:pt>
                <c:pt idx="613">
                  <c:v>215.2</c:v>
                </c:pt>
                <c:pt idx="614">
                  <c:v>211.5</c:v>
                </c:pt>
                <c:pt idx="615">
                  <c:v>226</c:v>
                </c:pt>
                <c:pt idx="616">
                  <c:v>227.4</c:v>
                </c:pt>
                <c:pt idx="617">
                  <c:v>246.7</c:v>
                </c:pt>
                <c:pt idx="618">
                  <c:v>258.60000000000002</c:v>
                </c:pt>
                <c:pt idx="619">
                  <c:v>267.7</c:v>
                </c:pt>
                <c:pt idx="620">
                  <c:v>267</c:v>
                </c:pt>
                <c:pt idx="621">
                  <c:v>266.3</c:v>
                </c:pt>
                <c:pt idx="622">
                  <c:v>265</c:v>
                </c:pt>
                <c:pt idx="623">
                  <c:v>238.8</c:v>
                </c:pt>
                <c:pt idx="624">
                  <c:v>222.6</c:v>
                </c:pt>
                <c:pt idx="625">
                  <c:v>208.3</c:v>
                </c:pt>
                <c:pt idx="626">
                  <c:v>223.3</c:v>
                </c:pt>
                <c:pt idx="627">
                  <c:v>236.6</c:v>
                </c:pt>
                <c:pt idx="628">
                  <c:v>242</c:v>
                </c:pt>
                <c:pt idx="629">
                  <c:v>262.5</c:v>
                </c:pt>
                <c:pt idx="630">
                  <c:v>291.3</c:v>
                </c:pt>
                <c:pt idx="631">
                  <c:v>286.89999999999992</c:v>
                </c:pt>
                <c:pt idx="632">
                  <c:v>258.60000000000002</c:v>
                </c:pt>
                <c:pt idx="633">
                  <c:v>227.3</c:v>
                </c:pt>
                <c:pt idx="634">
                  <c:v>226.8</c:v>
                </c:pt>
                <c:pt idx="635">
                  <c:v>223</c:v>
                </c:pt>
                <c:pt idx="636">
                  <c:v>242.9</c:v>
                </c:pt>
                <c:pt idx="637">
                  <c:v>292.60000000000002</c:v>
                </c:pt>
                <c:pt idx="638">
                  <c:v>328.8</c:v>
                </c:pt>
                <c:pt idx="639">
                  <c:v>363.6</c:v>
                </c:pt>
                <c:pt idx="640">
                  <c:v>356.6</c:v>
                </c:pt>
                <c:pt idx="641">
                  <c:v>356.1</c:v>
                </c:pt>
                <c:pt idx="642">
                  <c:v>345.2</c:v>
                </c:pt>
                <c:pt idx="643">
                  <c:v>329.6</c:v>
                </c:pt>
                <c:pt idx="644">
                  <c:v>308.7</c:v>
                </c:pt>
                <c:pt idx="645">
                  <c:v>322</c:v>
                </c:pt>
                <c:pt idx="646">
                  <c:v>300.2</c:v>
                </c:pt>
                <c:pt idx="647">
                  <c:v>256.39999999999992</c:v>
                </c:pt>
                <c:pt idx="648">
                  <c:v>259.10000000000002</c:v>
                </c:pt>
                <c:pt idx="649">
                  <c:v>262.2</c:v>
                </c:pt>
                <c:pt idx="650">
                  <c:v>262.10000000000002</c:v>
                </c:pt>
                <c:pt idx="651">
                  <c:v>276.2</c:v>
                </c:pt>
                <c:pt idx="652">
                  <c:v>294.89999999999992</c:v>
                </c:pt>
                <c:pt idx="653">
                  <c:v>324.3</c:v>
                </c:pt>
                <c:pt idx="654">
                  <c:v>371.9</c:v>
                </c:pt>
                <c:pt idx="655">
                  <c:v>351.6</c:v>
                </c:pt>
                <c:pt idx="656">
                  <c:v>305.5</c:v>
                </c:pt>
                <c:pt idx="657">
                  <c:v>263.2</c:v>
                </c:pt>
                <c:pt idx="658">
                  <c:v>241.2</c:v>
                </c:pt>
                <c:pt idx="659">
                  <c:v>255.5</c:v>
                </c:pt>
                <c:pt idx="660">
                  <c:v>255.9</c:v>
                </c:pt>
                <c:pt idx="661">
                  <c:v>290.10000000000002</c:v>
                </c:pt>
                <c:pt idx="662">
                  <c:v>309.7</c:v>
                </c:pt>
                <c:pt idx="663">
                  <c:v>334.4</c:v>
                </c:pt>
                <c:pt idx="664">
                  <c:v>349.2</c:v>
                </c:pt>
                <c:pt idx="665">
                  <c:v>333.4</c:v>
                </c:pt>
                <c:pt idx="666">
                  <c:v>303.89999999999992</c:v>
                </c:pt>
                <c:pt idx="667">
                  <c:v>259.39999999999992</c:v>
                </c:pt>
                <c:pt idx="668">
                  <c:v>203.5</c:v>
                </c:pt>
                <c:pt idx="669">
                  <c:v>160</c:v>
                </c:pt>
                <c:pt idx="670">
                  <c:v>165.9</c:v>
                </c:pt>
                <c:pt idx="671">
                  <c:v>222.7</c:v>
                </c:pt>
                <c:pt idx="672">
                  <c:v>238.1</c:v>
                </c:pt>
                <c:pt idx="673">
                  <c:v>269.60000000000002</c:v>
                </c:pt>
                <c:pt idx="674">
                  <c:v>272.89999999999992</c:v>
                </c:pt>
                <c:pt idx="675">
                  <c:v>286</c:v>
                </c:pt>
                <c:pt idx="676">
                  <c:v>281.8</c:v>
                </c:pt>
                <c:pt idx="677">
                  <c:v>262.10000000000002</c:v>
                </c:pt>
                <c:pt idx="678">
                  <c:v>262.89999999999992</c:v>
                </c:pt>
                <c:pt idx="679">
                  <c:v>259</c:v>
                </c:pt>
                <c:pt idx="680">
                  <c:v>311.8</c:v>
                </c:pt>
                <c:pt idx="681">
                  <c:v>335.7</c:v>
                </c:pt>
                <c:pt idx="682">
                  <c:v>309.89999999999992</c:v>
                </c:pt>
                <c:pt idx="683">
                  <c:v>309.8</c:v>
                </c:pt>
                <c:pt idx="684">
                  <c:v>294.89999999999992</c:v>
                </c:pt>
                <c:pt idx="685">
                  <c:v>322.3</c:v>
                </c:pt>
                <c:pt idx="686">
                  <c:v>352.9</c:v>
                </c:pt>
                <c:pt idx="687">
                  <c:v>373.4</c:v>
                </c:pt>
                <c:pt idx="688">
                  <c:v>386.7</c:v>
                </c:pt>
                <c:pt idx="689">
                  <c:v>359</c:v>
                </c:pt>
                <c:pt idx="690">
                  <c:v>353.3</c:v>
                </c:pt>
                <c:pt idx="691">
                  <c:v>327.2</c:v>
                </c:pt>
                <c:pt idx="692">
                  <c:v>297.7</c:v>
                </c:pt>
                <c:pt idx="693">
                  <c:v>283.10000000000002</c:v>
                </c:pt>
                <c:pt idx="694">
                  <c:v>276.7</c:v>
                </c:pt>
                <c:pt idx="695">
                  <c:v>287.60000000000002</c:v>
                </c:pt>
                <c:pt idx="696">
                  <c:v>251.1</c:v>
                </c:pt>
                <c:pt idx="697">
                  <c:v>214.8</c:v>
                </c:pt>
                <c:pt idx="698">
                  <c:v>215.9</c:v>
                </c:pt>
                <c:pt idx="699">
                  <c:v>219.1</c:v>
                </c:pt>
                <c:pt idx="700">
                  <c:v>221</c:v>
                </c:pt>
                <c:pt idx="701">
                  <c:v>259.8</c:v>
                </c:pt>
                <c:pt idx="702">
                  <c:v>275.89999999999992</c:v>
                </c:pt>
                <c:pt idx="703">
                  <c:v>274.39999999999992</c:v>
                </c:pt>
                <c:pt idx="704">
                  <c:v>297.10000000000002</c:v>
                </c:pt>
                <c:pt idx="705">
                  <c:v>303.8</c:v>
                </c:pt>
                <c:pt idx="706">
                  <c:v>319.3</c:v>
                </c:pt>
                <c:pt idx="707">
                  <c:v>370.7</c:v>
                </c:pt>
                <c:pt idx="708">
                  <c:v>386.6</c:v>
                </c:pt>
                <c:pt idx="709">
                  <c:v>387.9</c:v>
                </c:pt>
                <c:pt idx="710">
                  <c:v>360.4</c:v>
                </c:pt>
                <c:pt idx="711">
                  <c:v>336.7</c:v>
                </c:pt>
                <c:pt idx="712">
                  <c:v>317.60000000000002</c:v>
                </c:pt>
                <c:pt idx="713">
                  <c:v>344.4</c:v>
                </c:pt>
                <c:pt idx="714">
                  <c:v>380.8</c:v>
                </c:pt>
                <c:pt idx="715">
                  <c:v>366.9</c:v>
                </c:pt>
                <c:pt idx="716">
                  <c:v>333.6</c:v>
                </c:pt>
                <c:pt idx="717">
                  <c:v>318.3</c:v>
                </c:pt>
                <c:pt idx="718">
                  <c:v>314.7</c:v>
                </c:pt>
                <c:pt idx="719">
                  <c:v>322</c:v>
                </c:pt>
                <c:pt idx="720">
                  <c:v>353</c:v>
                </c:pt>
                <c:pt idx="721">
                  <c:v>363.5</c:v>
                </c:pt>
                <c:pt idx="722">
                  <c:v>374.8</c:v>
                </c:pt>
                <c:pt idx="723">
                  <c:v>370.6</c:v>
                </c:pt>
                <c:pt idx="724">
                  <c:v>330.7</c:v>
                </c:pt>
                <c:pt idx="725">
                  <c:v>327.39999999999992</c:v>
                </c:pt>
                <c:pt idx="726">
                  <c:v>297.2</c:v>
                </c:pt>
                <c:pt idx="727">
                  <c:v>298.7</c:v>
                </c:pt>
                <c:pt idx="728">
                  <c:v>300.8</c:v>
                </c:pt>
                <c:pt idx="729">
                  <c:v>289.39999999999992</c:v>
                </c:pt>
                <c:pt idx="730">
                  <c:v>292.8</c:v>
                </c:pt>
                <c:pt idx="731">
                  <c:v>311.8</c:v>
                </c:pt>
                <c:pt idx="732">
                  <c:v>325</c:v>
                </c:pt>
                <c:pt idx="733">
                  <c:v>325.3</c:v>
                </c:pt>
                <c:pt idx="734">
                  <c:v>317</c:v>
                </c:pt>
                <c:pt idx="735">
                  <c:v>325.2</c:v>
                </c:pt>
                <c:pt idx="736">
                  <c:v>282.89999999999992</c:v>
                </c:pt>
                <c:pt idx="737">
                  <c:v>244.4</c:v>
                </c:pt>
                <c:pt idx="738">
                  <c:v>241.8</c:v>
                </c:pt>
                <c:pt idx="739">
                  <c:v>226.9</c:v>
                </c:pt>
                <c:pt idx="740">
                  <c:v>214.6</c:v>
                </c:pt>
                <c:pt idx="741">
                  <c:v>153.9</c:v>
                </c:pt>
                <c:pt idx="742">
                  <c:v>181.7</c:v>
                </c:pt>
                <c:pt idx="743">
                  <c:v>257.60000000000002</c:v>
                </c:pt>
                <c:pt idx="744">
                  <c:v>301.60000000000002</c:v>
                </c:pt>
                <c:pt idx="745">
                  <c:v>291.39999999999992</c:v>
                </c:pt>
                <c:pt idx="746">
                  <c:v>298.89999999999992</c:v>
                </c:pt>
                <c:pt idx="747">
                  <c:v>306.5</c:v>
                </c:pt>
                <c:pt idx="748">
                  <c:v>347</c:v>
                </c:pt>
                <c:pt idx="749">
                  <c:v>406.6</c:v>
                </c:pt>
                <c:pt idx="750">
                  <c:v>447.6</c:v>
                </c:pt>
                <c:pt idx="751">
                  <c:v>463.9</c:v>
                </c:pt>
                <c:pt idx="752">
                  <c:v>440.1</c:v>
                </c:pt>
                <c:pt idx="753">
                  <c:v>412.3</c:v>
                </c:pt>
                <c:pt idx="754">
                  <c:v>396.8</c:v>
                </c:pt>
                <c:pt idx="755">
                  <c:v>356</c:v>
                </c:pt>
                <c:pt idx="756">
                  <c:v>368.5</c:v>
                </c:pt>
                <c:pt idx="757">
                  <c:v>335.6</c:v>
                </c:pt>
                <c:pt idx="758">
                  <c:v>336.4</c:v>
                </c:pt>
                <c:pt idx="759">
                  <c:v>333.3</c:v>
                </c:pt>
                <c:pt idx="760">
                  <c:v>329.5</c:v>
                </c:pt>
                <c:pt idx="761">
                  <c:v>351.4</c:v>
                </c:pt>
                <c:pt idx="762">
                  <c:v>357</c:v>
                </c:pt>
                <c:pt idx="763">
                  <c:v>369.1</c:v>
                </c:pt>
                <c:pt idx="764">
                  <c:v>360.4</c:v>
                </c:pt>
                <c:pt idx="765">
                  <c:v>377.1</c:v>
                </c:pt>
                <c:pt idx="766">
                  <c:v>364.4</c:v>
                </c:pt>
                <c:pt idx="767">
                  <c:v>358.7</c:v>
                </c:pt>
                <c:pt idx="768">
                  <c:v>356.9</c:v>
                </c:pt>
                <c:pt idx="769">
                  <c:v>332.5</c:v>
                </c:pt>
                <c:pt idx="770">
                  <c:v>336.8</c:v>
                </c:pt>
                <c:pt idx="771">
                  <c:v>324.10000000000002</c:v>
                </c:pt>
                <c:pt idx="772">
                  <c:v>338.1</c:v>
                </c:pt>
                <c:pt idx="773">
                  <c:v>328.9</c:v>
                </c:pt>
                <c:pt idx="774">
                  <c:v>305.10000000000002</c:v>
                </c:pt>
                <c:pt idx="775">
                  <c:v>299.8</c:v>
                </c:pt>
                <c:pt idx="776">
                  <c:v>304.8</c:v>
                </c:pt>
                <c:pt idx="777">
                  <c:v>330.8</c:v>
                </c:pt>
                <c:pt idx="778">
                  <c:v>316.5</c:v>
                </c:pt>
                <c:pt idx="779">
                  <c:v>306.5</c:v>
                </c:pt>
                <c:pt idx="780">
                  <c:v>322.2</c:v>
                </c:pt>
                <c:pt idx="781">
                  <c:v>311.8</c:v>
                </c:pt>
                <c:pt idx="782">
                  <c:v>313</c:v>
                </c:pt>
                <c:pt idx="783">
                  <c:v>295</c:v>
                </c:pt>
                <c:pt idx="784">
                  <c:v>274.7</c:v>
                </c:pt>
                <c:pt idx="785">
                  <c:v>247.9</c:v>
                </c:pt>
                <c:pt idx="786">
                  <c:v>225.7</c:v>
                </c:pt>
                <c:pt idx="787">
                  <c:v>264.89999999999992</c:v>
                </c:pt>
                <c:pt idx="788">
                  <c:v>282.3</c:v>
                </c:pt>
                <c:pt idx="789">
                  <c:v>272.10000000000002</c:v>
                </c:pt>
                <c:pt idx="790">
                  <c:v>288</c:v>
                </c:pt>
                <c:pt idx="791">
                  <c:v>316.10000000000002</c:v>
                </c:pt>
                <c:pt idx="792">
                  <c:v>315.10000000000002</c:v>
                </c:pt>
                <c:pt idx="793">
                  <c:v>322.8</c:v>
                </c:pt>
                <c:pt idx="794">
                  <c:v>324.7</c:v>
                </c:pt>
                <c:pt idx="795">
                  <c:v>326.8</c:v>
                </c:pt>
                <c:pt idx="796">
                  <c:v>328.2</c:v>
                </c:pt>
                <c:pt idx="797">
                  <c:v>352.8</c:v>
                </c:pt>
                <c:pt idx="798">
                  <c:v>369.7</c:v>
                </c:pt>
                <c:pt idx="799">
                  <c:v>384</c:v>
                </c:pt>
                <c:pt idx="800">
                  <c:v>411.1</c:v>
                </c:pt>
                <c:pt idx="801">
                  <c:v>436.9</c:v>
                </c:pt>
                <c:pt idx="802">
                  <c:v>464.1</c:v>
                </c:pt>
                <c:pt idx="803">
                  <c:v>432.1</c:v>
                </c:pt>
                <c:pt idx="804">
                  <c:v>414.8</c:v>
                </c:pt>
                <c:pt idx="805">
                  <c:v>393</c:v>
                </c:pt>
                <c:pt idx="806">
                  <c:v>385.1</c:v>
                </c:pt>
                <c:pt idx="807">
                  <c:v>352.3</c:v>
                </c:pt>
                <c:pt idx="808">
                  <c:v>329.4</c:v>
                </c:pt>
                <c:pt idx="809">
                  <c:v>335.8</c:v>
                </c:pt>
                <c:pt idx="810">
                  <c:v>319.3</c:v>
                </c:pt>
                <c:pt idx="811">
                  <c:v>312.8</c:v>
                </c:pt>
                <c:pt idx="812">
                  <c:v>318.60000000000002</c:v>
                </c:pt>
                <c:pt idx="813">
                  <c:v>326.10000000000002</c:v>
                </c:pt>
                <c:pt idx="814">
                  <c:v>340.7</c:v>
                </c:pt>
                <c:pt idx="815">
                  <c:v>363.4</c:v>
                </c:pt>
                <c:pt idx="816">
                  <c:v>379.3</c:v>
                </c:pt>
                <c:pt idx="817">
                  <c:v>369.8</c:v>
                </c:pt>
                <c:pt idx="818">
                  <c:v>362.8</c:v>
                </c:pt>
                <c:pt idx="819">
                  <c:v>355</c:v>
                </c:pt>
                <c:pt idx="820">
                  <c:v>332.5</c:v>
                </c:pt>
                <c:pt idx="821">
                  <c:v>322.8</c:v>
                </c:pt>
                <c:pt idx="822">
                  <c:v>327.60000000000002</c:v>
                </c:pt>
                <c:pt idx="823">
                  <c:v>318.2</c:v>
                </c:pt>
                <c:pt idx="824">
                  <c:v>317.89999999999992</c:v>
                </c:pt>
                <c:pt idx="825">
                  <c:v>301.2</c:v>
                </c:pt>
                <c:pt idx="826">
                  <c:v>291.8</c:v>
                </c:pt>
                <c:pt idx="827">
                  <c:v>314</c:v>
                </c:pt>
                <c:pt idx="828">
                  <c:v>340.8</c:v>
                </c:pt>
                <c:pt idx="829">
                  <c:v>339.7</c:v>
                </c:pt>
                <c:pt idx="830">
                  <c:v>313</c:v>
                </c:pt>
                <c:pt idx="831">
                  <c:v>291.39999999999992</c:v>
                </c:pt>
                <c:pt idx="832">
                  <c:v>270.39999999999992</c:v>
                </c:pt>
                <c:pt idx="833">
                  <c:v>282.5</c:v>
                </c:pt>
                <c:pt idx="834">
                  <c:v>255.4</c:v>
                </c:pt>
                <c:pt idx="835">
                  <c:v>269.3</c:v>
                </c:pt>
                <c:pt idx="836">
                  <c:v>285.3</c:v>
                </c:pt>
                <c:pt idx="837">
                  <c:v>308.39999999999992</c:v>
                </c:pt>
                <c:pt idx="838">
                  <c:v>323.60000000000002</c:v>
                </c:pt>
                <c:pt idx="839">
                  <c:v>367.7</c:v>
                </c:pt>
                <c:pt idx="840">
                  <c:v>404.1</c:v>
                </c:pt>
                <c:pt idx="841">
                  <c:v>388.8</c:v>
                </c:pt>
                <c:pt idx="842">
                  <c:v>341.2</c:v>
                </c:pt>
                <c:pt idx="843">
                  <c:v>304.89999999999992</c:v>
                </c:pt>
                <c:pt idx="844">
                  <c:v>306.3</c:v>
                </c:pt>
                <c:pt idx="845">
                  <c:v>318.89999999999992</c:v>
                </c:pt>
                <c:pt idx="846">
                  <c:v>321.7</c:v>
                </c:pt>
                <c:pt idx="847">
                  <c:v>333.2</c:v>
                </c:pt>
                <c:pt idx="848">
                  <c:v>341</c:v>
                </c:pt>
                <c:pt idx="849">
                  <c:v>356.2</c:v>
                </c:pt>
                <c:pt idx="850">
                  <c:v>337.6</c:v>
                </c:pt>
                <c:pt idx="851">
                  <c:v>354.9</c:v>
                </c:pt>
                <c:pt idx="852">
                  <c:v>357.3</c:v>
                </c:pt>
                <c:pt idx="853">
                  <c:v>383.7</c:v>
                </c:pt>
                <c:pt idx="854">
                  <c:v>397.9</c:v>
                </c:pt>
                <c:pt idx="855">
                  <c:v>402</c:v>
                </c:pt>
                <c:pt idx="856">
                  <c:v>410.8</c:v>
                </c:pt>
                <c:pt idx="857">
                  <c:v>420</c:v>
                </c:pt>
                <c:pt idx="858">
                  <c:v>415.4</c:v>
                </c:pt>
                <c:pt idx="859">
                  <c:v>397.8</c:v>
                </c:pt>
                <c:pt idx="860">
                  <c:v>376.8</c:v>
                </c:pt>
                <c:pt idx="861">
                  <c:v>346.3</c:v>
                </c:pt>
                <c:pt idx="862">
                  <c:v>341.2</c:v>
                </c:pt>
                <c:pt idx="863">
                  <c:v>331.2</c:v>
                </c:pt>
                <c:pt idx="864">
                  <c:v>327.9</c:v>
                </c:pt>
                <c:pt idx="865">
                  <c:v>331.5</c:v>
                </c:pt>
                <c:pt idx="866">
                  <c:v>338.2</c:v>
                </c:pt>
                <c:pt idx="867">
                  <c:v>319.2</c:v>
                </c:pt>
                <c:pt idx="868">
                  <c:v>310.3</c:v>
                </c:pt>
                <c:pt idx="869">
                  <c:v>310.7</c:v>
                </c:pt>
                <c:pt idx="870">
                  <c:v>294.5</c:v>
                </c:pt>
                <c:pt idx="871">
                  <c:v>299.89999999999992</c:v>
                </c:pt>
                <c:pt idx="872">
                  <c:v>334.4</c:v>
                </c:pt>
                <c:pt idx="873">
                  <c:v>382.4</c:v>
                </c:pt>
                <c:pt idx="874">
                  <c:v>374.3</c:v>
                </c:pt>
                <c:pt idx="875">
                  <c:v>337.8</c:v>
                </c:pt>
                <c:pt idx="876">
                  <c:v>300</c:v>
                </c:pt>
                <c:pt idx="877">
                  <c:v>278.5</c:v>
                </c:pt>
                <c:pt idx="878">
                  <c:v>272.60000000000002</c:v>
                </c:pt>
                <c:pt idx="879">
                  <c:v>279.89999999999992</c:v>
                </c:pt>
                <c:pt idx="880">
                  <c:v>306.39999999999992</c:v>
                </c:pt>
                <c:pt idx="881">
                  <c:v>337.5</c:v>
                </c:pt>
                <c:pt idx="882">
                  <c:v>370.6</c:v>
                </c:pt>
                <c:pt idx="883">
                  <c:v>380.1</c:v>
                </c:pt>
                <c:pt idx="884">
                  <c:v>357</c:v>
                </c:pt>
                <c:pt idx="885">
                  <c:v>342.8</c:v>
                </c:pt>
                <c:pt idx="886">
                  <c:v>366.4</c:v>
                </c:pt>
                <c:pt idx="887">
                  <c:v>396</c:v>
                </c:pt>
                <c:pt idx="888">
                  <c:v>425.7</c:v>
                </c:pt>
                <c:pt idx="889">
                  <c:v>416.3</c:v>
                </c:pt>
                <c:pt idx="890">
                  <c:v>433.8</c:v>
                </c:pt>
                <c:pt idx="891">
                  <c:v>436.5</c:v>
                </c:pt>
                <c:pt idx="892">
                  <c:v>438.5</c:v>
                </c:pt>
                <c:pt idx="893">
                  <c:v>435.7</c:v>
                </c:pt>
                <c:pt idx="894">
                  <c:v>446.1</c:v>
                </c:pt>
                <c:pt idx="895">
                  <c:v>436.3</c:v>
                </c:pt>
                <c:pt idx="896">
                  <c:v>383.7</c:v>
                </c:pt>
                <c:pt idx="897">
                  <c:v>335.3</c:v>
                </c:pt>
                <c:pt idx="898">
                  <c:v>304.3</c:v>
                </c:pt>
                <c:pt idx="899">
                  <c:v>316.3</c:v>
                </c:pt>
                <c:pt idx="900">
                  <c:v>310.5</c:v>
                </c:pt>
                <c:pt idx="901">
                  <c:v>335.6</c:v>
                </c:pt>
                <c:pt idx="902">
                  <c:v>362.7</c:v>
                </c:pt>
                <c:pt idx="903">
                  <c:v>349.3</c:v>
                </c:pt>
                <c:pt idx="904">
                  <c:v>376.4</c:v>
                </c:pt>
                <c:pt idx="905">
                  <c:v>410</c:v>
                </c:pt>
                <c:pt idx="906">
                  <c:v>452.2</c:v>
                </c:pt>
                <c:pt idx="907">
                  <c:v>433.3</c:v>
                </c:pt>
                <c:pt idx="908">
                  <c:v>397.2</c:v>
                </c:pt>
                <c:pt idx="909">
                  <c:v>382.4</c:v>
                </c:pt>
                <c:pt idx="910">
                  <c:v>369.8</c:v>
                </c:pt>
                <c:pt idx="911">
                  <c:v>368</c:v>
                </c:pt>
                <c:pt idx="912">
                  <c:v>376.1</c:v>
                </c:pt>
                <c:pt idx="913">
                  <c:v>382.6</c:v>
                </c:pt>
                <c:pt idx="914">
                  <c:v>391.4</c:v>
                </c:pt>
                <c:pt idx="915">
                  <c:v>386.4</c:v>
                </c:pt>
                <c:pt idx="916">
                  <c:v>378.5</c:v>
                </c:pt>
                <c:pt idx="917">
                  <c:v>355.5</c:v>
                </c:pt>
                <c:pt idx="918">
                  <c:v>336.9</c:v>
                </c:pt>
                <c:pt idx="919">
                  <c:v>326.3</c:v>
                </c:pt>
                <c:pt idx="920">
                  <c:v>310.10000000000002</c:v>
                </c:pt>
                <c:pt idx="921">
                  <c:v>323.10000000000002</c:v>
                </c:pt>
                <c:pt idx="922">
                  <c:v>306.39999999999992</c:v>
                </c:pt>
                <c:pt idx="923">
                  <c:v>280.60000000000002</c:v>
                </c:pt>
                <c:pt idx="924">
                  <c:v>269.89999999999992</c:v>
                </c:pt>
                <c:pt idx="925">
                  <c:v>291.7</c:v>
                </c:pt>
                <c:pt idx="926">
                  <c:v>320.8</c:v>
                </c:pt>
                <c:pt idx="927">
                  <c:v>327.8</c:v>
                </c:pt>
                <c:pt idx="928">
                  <c:v>355.5</c:v>
                </c:pt>
                <c:pt idx="929">
                  <c:v>360.8</c:v>
                </c:pt>
                <c:pt idx="930">
                  <c:v>370</c:v>
                </c:pt>
                <c:pt idx="931">
                  <c:v>392.6</c:v>
                </c:pt>
                <c:pt idx="932">
                  <c:v>415.6</c:v>
                </c:pt>
                <c:pt idx="933">
                  <c:v>414.3</c:v>
                </c:pt>
                <c:pt idx="934">
                  <c:v>389.5</c:v>
                </c:pt>
                <c:pt idx="935">
                  <c:v>380.8</c:v>
                </c:pt>
                <c:pt idx="936">
                  <c:v>376.5</c:v>
                </c:pt>
                <c:pt idx="937">
                  <c:v>364.9</c:v>
                </c:pt>
                <c:pt idx="938">
                  <c:v>359.3</c:v>
                </c:pt>
                <c:pt idx="939">
                  <c:v>344.6</c:v>
                </c:pt>
                <c:pt idx="940">
                  <c:v>326.7</c:v>
                </c:pt>
                <c:pt idx="941">
                  <c:v>305.39999999999992</c:v>
                </c:pt>
                <c:pt idx="942">
                  <c:v>263.5</c:v>
                </c:pt>
                <c:pt idx="943">
                  <c:v>283.8</c:v>
                </c:pt>
                <c:pt idx="944">
                  <c:v>274.10000000000002</c:v>
                </c:pt>
                <c:pt idx="945">
                  <c:v>258.60000000000002</c:v>
                </c:pt>
                <c:pt idx="946">
                  <c:v>243.2</c:v>
                </c:pt>
                <c:pt idx="947">
                  <c:v>280.2</c:v>
                </c:pt>
                <c:pt idx="948">
                  <c:v>303.8</c:v>
                </c:pt>
                <c:pt idx="949">
                  <c:v>318.60000000000002</c:v>
                </c:pt>
                <c:pt idx="950">
                  <c:v>297.7</c:v>
                </c:pt>
                <c:pt idx="951">
                  <c:v>296.8</c:v>
                </c:pt>
                <c:pt idx="952">
                  <c:v>288</c:v>
                </c:pt>
                <c:pt idx="953">
                  <c:v>282.60000000000002</c:v>
                </c:pt>
                <c:pt idx="954">
                  <c:v>262.2</c:v>
                </c:pt>
                <c:pt idx="955">
                  <c:v>294.10000000000002</c:v>
                </c:pt>
                <c:pt idx="956">
                  <c:v>319.10000000000002</c:v>
                </c:pt>
                <c:pt idx="957">
                  <c:v>361.4</c:v>
                </c:pt>
                <c:pt idx="958">
                  <c:v>362.4</c:v>
                </c:pt>
                <c:pt idx="959">
                  <c:v>343.3</c:v>
                </c:pt>
                <c:pt idx="960">
                  <c:v>332.7</c:v>
                </c:pt>
                <c:pt idx="961">
                  <c:v>376.3</c:v>
                </c:pt>
                <c:pt idx="962">
                  <c:v>382.8</c:v>
                </c:pt>
                <c:pt idx="963">
                  <c:v>402.5</c:v>
                </c:pt>
                <c:pt idx="964">
                  <c:v>400.6</c:v>
                </c:pt>
                <c:pt idx="965">
                  <c:v>383.6</c:v>
                </c:pt>
                <c:pt idx="966">
                  <c:v>376.6</c:v>
                </c:pt>
                <c:pt idx="967">
                  <c:v>330.4</c:v>
                </c:pt>
                <c:pt idx="968">
                  <c:v>294.39999999999992</c:v>
                </c:pt>
                <c:pt idx="969">
                  <c:v>259.7</c:v>
                </c:pt>
                <c:pt idx="970">
                  <c:v>237.8</c:v>
                </c:pt>
                <c:pt idx="971">
                  <c:v>236.5</c:v>
                </c:pt>
                <c:pt idx="972">
                  <c:v>228.4</c:v>
                </c:pt>
                <c:pt idx="973">
                  <c:v>237.4</c:v>
                </c:pt>
                <c:pt idx="974">
                  <c:v>284.8</c:v>
                </c:pt>
                <c:pt idx="975">
                  <c:v>315.8</c:v>
                </c:pt>
                <c:pt idx="976">
                  <c:v>303.89999999999992</c:v>
                </c:pt>
                <c:pt idx="977">
                  <c:v>298.39999999999992</c:v>
                </c:pt>
                <c:pt idx="978">
                  <c:v>295.5</c:v>
                </c:pt>
                <c:pt idx="979">
                  <c:v>289.7</c:v>
                </c:pt>
                <c:pt idx="980">
                  <c:v>267.3</c:v>
                </c:pt>
                <c:pt idx="981">
                  <c:v>245.7</c:v>
                </c:pt>
                <c:pt idx="982">
                  <c:v>237.3</c:v>
                </c:pt>
                <c:pt idx="983">
                  <c:v>243.1</c:v>
                </c:pt>
                <c:pt idx="984">
                  <c:v>244.2</c:v>
                </c:pt>
                <c:pt idx="985">
                  <c:v>290.2</c:v>
                </c:pt>
                <c:pt idx="986">
                  <c:v>317</c:v>
                </c:pt>
                <c:pt idx="987">
                  <c:v>340</c:v>
                </c:pt>
                <c:pt idx="988">
                  <c:v>318.7</c:v>
                </c:pt>
                <c:pt idx="989">
                  <c:v>317.60000000000002</c:v>
                </c:pt>
                <c:pt idx="990">
                  <c:v>306.7</c:v>
                </c:pt>
                <c:pt idx="991">
                  <c:v>324.3</c:v>
                </c:pt>
                <c:pt idx="992">
                  <c:v>318.89999999999992</c:v>
                </c:pt>
                <c:pt idx="993">
                  <c:v>293.3</c:v>
                </c:pt>
                <c:pt idx="994">
                  <c:v>317.7</c:v>
                </c:pt>
                <c:pt idx="995">
                  <c:v>350.7</c:v>
                </c:pt>
                <c:pt idx="996">
                  <c:v>363.8</c:v>
                </c:pt>
                <c:pt idx="997">
                  <c:v>377.3</c:v>
                </c:pt>
                <c:pt idx="998">
                  <c:v>383.1</c:v>
                </c:pt>
                <c:pt idx="999">
                  <c:v>398.6</c:v>
                </c:pt>
                <c:pt idx="1000">
                  <c:v>404.7</c:v>
                </c:pt>
                <c:pt idx="1001">
                  <c:v>402</c:v>
                </c:pt>
                <c:pt idx="1002">
                  <c:v>404.6</c:v>
                </c:pt>
                <c:pt idx="1003">
                  <c:v>404.6</c:v>
                </c:pt>
                <c:pt idx="1004">
                  <c:v>430.5</c:v>
                </c:pt>
                <c:pt idx="1005">
                  <c:v>461.8</c:v>
                </c:pt>
                <c:pt idx="1006">
                  <c:v>457.1</c:v>
                </c:pt>
                <c:pt idx="1007">
                  <c:v>461.1</c:v>
                </c:pt>
                <c:pt idx="1008">
                  <c:v>492.5</c:v>
                </c:pt>
                <c:pt idx="1009">
                  <c:v>453.3</c:v>
                </c:pt>
                <c:pt idx="1010">
                  <c:v>447.7</c:v>
                </c:pt>
                <c:pt idx="1011">
                  <c:v>414.6</c:v>
                </c:pt>
                <c:pt idx="1012">
                  <c:v>435.9</c:v>
                </c:pt>
                <c:pt idx="1013">
                  <c:v>456.3</c:v>
                </c:pt>
                <c:pt idx="1014">
                  <c:v>438.8</c:v>
                </c:pt>
                <c:pt idx="1015">
                  <c:v>423.5</c:v>
                </c:pt>
                <c:pt idx="1016">
                  <c:v>396.6</c:v>
                </c:pt>
                <c:pt idx="1017">
                  <c:v>363.8</c:v>
                </c:pt>
                <c:pt idx="1018">
                  <c:v>333.4</c:v>
                </c:pt>
                <c:pt idx="1019">
                  <c:v>290.2</c:v>
                </c:pt>
                <c:pt idx="1020">
                  <c:v>251.9</c:v>
                </c:pt>
                <c:pt idx="1021">
                  <c:v>262.39999999999992</c:v>
                </c:pt>
                <c:pt idx="1022">
                  <c:v>281.39999999999992</c:v>
                </c:pt>
                <c:pt idx="1023">
                  <c:v>287.7</c:v>
                </c:pt>
                <c:pt idx="1024">
                  <c:v>278.60000000000002</c:v>
                </c:pt>
                <c:pt idx="1025">
                  <c:v>296.5</c:v>
                </c:pt>
                <c:pt idx="1026">
                  <c:v>290.2</c:v>
                </c:pt>
                <c:pt idx="1027">
                  <c:v>289.8</c:v>
                </c:pt>
                <c:pt idx="1028">
                  <c:v>285.89999999999992</c:v>
                </c:pt>
                <c:pt idx="1029">
                  <c:v>253.6</c:v>
                </c:pt>
                <c:pt idx="1030">
                  <c:v>280.60000000000002</c:v>
                </c:pt>
                <c:pt idx="1031">
                  <c:v>319.10000000000002</c:v>
                </c:pt>
                <c:pt idx="1032">
                  <c:v>340.6</c:v>
                </c:pt>
                <c:pt idx="1033">
                  <c:v>324</c:v>
                </c:pt>
                <c:pt idx="1034">
                  <c:v>306.89999999999992</c:v>
                </c:pt>
                <c:pt idx="1035">
                  <c:v>297.3</c:v>
                </c:pt>
                <c:pt idx="1036">
                  <c:v>282.5</c:v>
                </c:pt>
                <c:pt idx="1037">
                  <c:v>298.7</c:v>
                </c:pt>
                <c:pt idx="1038">
                  <c:v>323.39999999999992</c:v>
                </c:pt>
                <c:pt idx="1039">
                  <c:v>349.5</c:v>
                </c:pt>
                <c:pt idx="1040">
                  <c:v>378.8</c:v>
                </c:pt>
                <c:pt idx="1041">
                  <c:v>417</c:v>
                </c:pt>
                <c:pt idx="1042">
                  <c:v>423.8</c:v>
                </c:pt>
                <c:pt idx="1043">
                  <c:v>431.5</c:v>
                </c:pt>
                <c:pt idx="1044">
                  <c:v>445.4</c:v>
                </c:pt>
                <c:pt idx="1045">
                  <c:v>429.8</c:v>
                </c:pt>
                <c:pt idx="1046">
                  <c:v>396.4</c:v>
                </c:pt>
                <c:pt idx="1047">
                  <c:v>366.1</c:v>
                </c:pt>
                <c:pt idx="1048">
                  <c:v>348.5</c:v>
                </c:pt>
                <c:pt idx="1049">
                  <c:v>373.5</c:v>
                </c:pt>
                <c:pt idx="1050">
                  <c:v>374.2</c:v>
                </c:pt>
                <c:pt idx="1051">
                  <c:v>382.2</c:v>
                </c:pt>
                <c:pt idx="1052">
                  <c:v>332.8</c:v>
                </c:pt>
                <c:pt idx="1053">
                  <c:v>312.8</c:v>
                </c:pt>
                <c:pt idx="1054">
                  <c:v>311.10000000000002</c:v>
                </c:pt>
                <c:pt idx="1055">
                  <c:v>279.2</c:v>
                </c:pt>
                <c:pt idx="1056">
                  <c:v>282.60000000000002</c:v>
                </c:pt>
                <c:pt idx="1057">
                  <c:v>309</c:v>
                </c:pt>
                <c:pt idx="1058">
                  <c:v>384.9</c:v>
                </c:pt>
                <c:pt idx="1059">
                  <c:v>430.4</c:v>
                </c:pt>
                <c:pt idx="1060">
                  <c:v>468.1</c:v>
                </c:pt>
                <c:pt idx="1061">
                  <c:v>451.3</c:v>
                </c:pt>
                <c:pt idx="1062">
                  <c:v>454.9</c:v>
                </c:pt>
                <c:pt idx="1063">
                  <c:v>469.1</c:v>
                </c:pt>
                <c:pt idx="1064">
                  <c:v>462.9</c:v>
                </c:pt>
                <c:pt idx="1065">
                  <c:v>476</c:v>
                </c:pt>
                <c:pt idx="1066">
                  <c:v>454.6</c:v>
                </c:pt>
                <c:pt idx="1067">
                  <c:v>393.8</c:v>
                </c:pt>
                <c:pt idx="1068">
                  <c:v>360.3</c:v>
                </c:pt>
                <c:pt idx="1069">
                  <c:v>371.8</c:v>
                </c:pt>
                <c:pt idx="1070">
                  <c:v>395.5</c:v>
                </c:pt>
                <c:pt idx="1071">
                  <c:v>433.5</c:v>
                </c:pt>
                <c:pt idx="1072">
                  <c:v>416.6</c:v>
                </c:pt>
                <c:pt idx="1073">
                  <c:v>414.9</c:v>
                </c:pt>
                <c:pt idx="1074">
                  <c:v>402.5</c:v>
                </c:pt>
                <c:pt idx="1075">
                  <c:v>412.5</c:v>
                </c:pt>
                <c:pt idx="1076">
                  <c:v>435.6</c:v>
                </c:pt>
                <c:pt idx="1077">
                  <c:v>446.6</c:v>
                </c:pt>
                <c:pt idx="1078">
                  <c:v>458.6</c:v>
                </c:pt>
                <c:pt idx="1079">
                  <c:v>452.3</c:v>
                </c:pt>
                <c:pt idx="1080">
                  <c:v>456.7</c:v>
                </c:pt>
                <c:pt idx="1081">
                  <c:v>422.3</c:v>
                </c:pt>
                <c:pt idx="1082">
                  <c:v>399.2</c:v>
                </c:pt>
                <c:pt idx="1083">
                  <c:v>373.6</c:v>
                </c:pt>
                <c:pt idx="1084">
                  <c:v>377.1</c:v>
                </c:pt>
                <c:pt idx="1085">
                  <c:v>365.3</c:v>
                </c:pt>
                <c:pt idx="1086">
                  <c:v>355.7</c:v>
                </c:pt>
                <c:pt idx="1087">
                  <c:v>350.9</c:v>
                </c:pt>
                <c:pt idx="1088">
                  <c:v>320.3</c:v>
                </c:pt>
                <c:pt idx="1089">
                  <c:v>307.7</c:v>
                </c:pt>
                <c:pt idx="1090">
                  <c:v>317.5</c:v>
                </c:pt>
                <c:pt idx="1091">
                  <c:v>343.4</c:v>
                </c:pt>
                <c:pt idx="1092">
                  <c:v>366.2</c:v>
                </c:pt>
                <c:pt idx="1093">
                  <c:v>388</c:v>
                </c:pt>
                <c:pt idx="1094">
                  <c:v>394.2</c:v>
                </c:pt>
                <c:pt idx="1095">
                  <c:v>398.3</c:v>
                </c:pt>
                <c:pt idx="1096">
                  <c:v>394.6</c:v>
                </c:pt>
                <c:pt idx="1097">
                  <c:v>412.8</c:v>
                </c:pt>
                <c:pt idx="1098">
                  <c:v>434.2</c:v>
                </c:pt>
                <c:pt idx="1099">
                  <c:v>410.9</c:v>
                </c:pt>
                <c:pt idx="1100">
                  <c:v>382.6</c:v>
                </c:pt>
                <c:pt idx="1101">
                  <c:v>329</c:v>
                </c:pt>
                <c:pt idx="1102">
                  <c:v>318.2</c:v>
                </c:pt>
                <c:pt idx="1103">
                  <c:v>289.89999999999992</c:v>
                </c:pt>
                <c:pt idx="1104">
                  <c:v>273.2</c:v>
                </c:pt>
                <c:pt idx="1105">
                  <c:v>237.8</c:v>
                </c:pt>
                <c:pt idx="1106">
                  <c:v>268.89999999999992</c:v>
                </c:pt>
                <c:pt idx="1107">
                  <c:v>280.10000000000002</c:v>
                </c:pt>
                <c:pt idx="1108">
                  <c:v>288.39999999999992</c:v>
                </c:pt>
                <c:pt idx="1109">
                  <c:v>262.60000000000002</c:v>
                </c:pt>
                <c:pt idx="1110">
                  <c:v>248.3</c:v>
                </c:pt>
                <c:pt idx="1111">
                  <c:v>256.39999999999992</c:v>
                </c:pt>
                <c:pt idx="1112">
                  <c:v>273.89999999999992</c:v>
                </c:pt>
                <c:pt idx="1113">
                  <c:v>291.3</c:v>
                </c:pt>
                <c:pt idx="1114">
                  <c:v>293.89999999999992</c:v>
                </c:pt>
                <c:pt idx="1115">
                  <c:v>299.10000000000002</c:v>
                </c:pt>
                <c:pt idx="1116">
                  <c:v>308.89999999999992</c:v>
                </c:pt>
                <c:pt idx="1117">
                  <c:v>299.39999999999992</c:v>
                </c:pt>
                <c:pt idx="1118">
                  <c:v>274.89999999999992</c:v>
                </c:pt>
                <c:pt idx="1119">
                  <c:v>287.39999999999992</c:v>
                </c:pt>
                <c:pt idx="1120">
                  <c:v>279.39999999999992</c:v>
                </c:pt>
                <c:pt idx="1121">
                  <c:v>278.2</c:v>
                </c:pt>
                <c:pt idx="1122">
                  <c:v>262.2</c:v>
                </c:pt>
                <c:pt idx="1123">
                  <c:v>264.60000000000002</c:v>
                </c:pt>
                <c:pt idx="1124">
                  <c:v>276.10000000000002</c:v>
                </c:pt>
                <c:pt idx="1125">
                  <c:v>291.89999999999992</c:v>
                </c:pt>
                <c:pt idx="1126">
                  <c:v>304.60000000000002</c:v>
                </c:pt>
                <c:pt idx="1127">
                  <c:v>308.2</c:v>
                </c:pt>
                <c:pt idx="1128">
                  <c:v>316.60000000000002</c:v>
                </c:pt>
                <c:pt idx="1129">
                  <c:v>309.2</c:v>
                </c:pt>
                <c:pt idx="1130">
                  <c:v>330.8</c:v>
                </c:pt>
                <c:pt idx="1131">
                  <c:v>322.39999999999992</c:v>
                </c:pt>
                <c:pt idx="1132">
                  <c:v>323.3</c:v>
                </c:pt>
                <c:pt idx="1133">
                  <c:v>327.7</c:v>
                </c:pt>
                <c:pt idx="1134">
                  <c:v>329</c:v>
                </c:pt>
                <c:pt idx="1135">
                  <c:v>376.1</c:v>
                </c:pt>
                <c:pt idx="1136">
                  <c:v>414.5</c:v>
                </c:pt>
                <c:pt idx="1137">
                  <c:v>447.6</c:v>
                </c:pt>
                <c:pt idx="1138">
                  <c:v>431.6</c:v>
                </c:pt>
                <c:pt idx="1139">
                  <c:v>422.1</c:v>
                </c:pt>
                <c:pt idx="1140">
                  <c:v>373.8</c:v>
                </c:pt>
                <c:pt idx="1141">
                  <c:v>356.3</c:v>
                </c:pt>
                <c:pt idx="1142">
                  <c:v>349.7</c:v>
                </c:pt>
                <c:pt idx="1143">
                  <c:v>370.5</c:v>
                </c:pt>
                <c:pt idx="1144">
                  <c:v>361</c:v>
                </c:pt>
                <c:pt idx="1145">
                  <c:v>402.1</c:v>
                </c:pt>
                <c:pt idx="1146">
                  <c:v>370.2</c:v>
                </c:pt>
                <c:pt idx="1147">
                  <c:v>368.2</c:v>
                </c:pt>
                <c:pt idx="1148">
                  <c:v>383.8</c:v>
                </c:pt>
                <c:pt idx="1149">
                  <c:v>366.3</c:v>
                </c:pt>
                <c:pt idx="1150">
                  <c:v>381.3</c:v>
                </c:pt>
                <c:pt idx="1151">
                  <c:v>359.5</c:v>
                </c:pt>
                <c:pt idx="1152">
                  <c:v>379.7</c:v>
                </c:pt>
                <c:pt idx="1153">
                  <c:v>350.7</c:v>
                </c:pt>
                <c:pt idx="1154">
                  <c:v>359.3</c:v>
                </c:pt>
                <c:pt idx="1155">
                  <c:v>362</c:v>
                </c:pt>
                <c:pt idx="1156">
                  <c:v>352.4</c:v>
                </c:pt>
                <c:pt idx="1157">
                  <c:v>304.39999999999992</c:v>
                </c:pt>
                <c:pt idx="1158">
                  <c:v>288.3</c:v>
                </c:pt>
                <c:pt idx="1159">
                  <c:v>256.7</c:v>
                </c:pt>
                <c:pt idx="1160">
                  <c:v>233.5</c:v>
                </c:pt>
                <c:pt idx="1161">
                  <c:v>224.1</c:v>
                </c:pt>
                <c:pt idx="1162">
                  <c:v>209</c:v>
                </c:pt>
                <c:pt idx="1163">
                  <c:v>229.1</c:v>
                </c:pt>
                <c:pt idx="1164">
                  <c:v>241.6</c:v>
                </c:pt>
                <c:pt idx="1165">
                  <c:v>256</c:v>
                </c:pt>
                <c:pt idx="1166">
                  <c:v>250.5</c:v>
                </c:pt>
                <c:pt idx="1167">
                  <c:v>217.5</c:v>
                </c:pt>
                <c:pt idx="1168">
                  <c:v>242.3</c:v>
                </c:pt>
                <c:pt idx="1169">
                  <c:v>263.3</c:v>
                </c:pt>
                <c:pt idx="1170">
                  <c:v>292.89999999999992</c:v>
                </c:pt>
                <c:pt idx="1171">
                  <c:v>316.5</c:v>
                </c:pt>
                <c:pt idx="1172">
                  <c:v>349.4</c:v>
                </c:pt>
                <c:pt idx="1173">
                  <c:v>360.1</c:v>
                </c:pt>
                <c:pt idx="1174">
                  <c:v>379.7</c:v>
                </c:pt>
                <c:pt idx="1175">
                  <c:v>400</c:v>
                </c:pt>
                <c:pt idx="1176">
                  <c:v>407.9</c:v>
                </c:pt>
                <c:pt idx="1177">
                  <c:v>410.8</c:v>
                </c:pt>
                <c:pt idx="1178">
                  <c:v>388</c:v>
                </c:pt>
                <c:pt idx="1179">
                  <c:v>391.4</c:v>
                </c:pt>
                <c:pt idx="1180">
                  <c:v>383.5</c:v>
                </c:pt>
                <c:pt idx="1181">
                  <c:v>381.6</c:v>
                </c:pt>
                <c:pt idx="1182">
                  <c:v>382.5</c:v>
                </c:pt>
                <c:pt idx="1183">
                  <c:v>369.7</c:v>
                </c:pt>
                <c:pt idx="1184">
                  <c:v>369.5</c:v>
                </c:pt>
                <c:pt idx="1185">
                  <c:v>364.3</c:v>
                </c:pt>
                <c:pt idx="1186">
                  <c:v>372.1</c:v>
                </c:pt>
                <c:pt idx="1187">
                  <c:v>406.6</c:v>
                </c:pt>
                <c:pt idx="1188">
                  <c:v>411.2</c:v>
                </c:pt>
                <c:pt idx="1189">
                  <c:v>395.5</c:v>
                </c:pt>
                <c:pt idx="1190">
                  <c:v>312.39999999999992</c:v>
                </c:pt>
                <c:pt idx="1191">
                  <c:v>293.8</c:v>
                </c:pt>
                <c:pt idx="1192">
                  <c:v>287.39999999999992</c:v>
                </c:pt>
                <c:pt idx="1193">
                  <c:v>281.60000000000002</c:v>
                </c:pt>
                <c:pt idx="1194">
                  <c:v>265.60000000000002</c:v>
                </c:pt>
                <c:pt idx="1195">
                  <c:v>298.8</c:v>
                </c:pt>
                <c:pt idx="1196">
                  <c:v>332.5</c:v>
                </c:pt>
                <c:pt idx="1197">
                  <c:v>368.4</c:v>
                </c:pt>
                <c:pt idx="1198">
                  <c:v>389.3</c:v>
                </c:pt>
                <c:pt idx="1199">
                  <c:v>367.1</c:v>
                </c:pt>
                <c:pt idx="1200">
                  <c:v>346.9</c:v>
                </c:pt>
                <c:pt idx="1201">
                  <c:v>362.5</c:v>
                </c:pt>
                <c:pt idx="1202">
                  <c:v>383.6</c:v>
                </c:pt>
                <c:pt idx="1203">
                  <c:v>383.4</c:v>
                </c:pt>
                <c:pt idx="1204">
                  <c:v>371.9</c:v>
                </c:pt>
                <c:pt idx="1205">
                  <c:v>361.4</c:v>
                </c:pt>
                <c:pt idx="1206">
                  <c:v>377.2</c:v>
                </c:pt>
                <c:pt idx="1207">
                  <c:v>378.6</c:v>
                </c:pt>
                <c:pt idx="1208">
                  <c:v>347.4</c:v>
                </c:pt>
                <c:pt idx="1209">
                  <c:v>359.4</c:v>
                </c:pt>
                <c:pt idx="1210">
                  <c:v>356.5</c:v>
                </c:pt>
                <c:pt idx="1211">
                  <c:v>338.4</c:v>
                </c:pt>
                <c:pt idx="1212">
                  <c:v>339.2</c:v>
                </c:pt>
                <c:pt idx="1213">
                  <c:v>342.7</c:v>
                </c:pt>
                <c:pt idx="1214">
                  <c:v>349.5</c:v>
                </c:pt>
                <c:pt idx="1215">
                  <c:v>358.6</c:v>
                </c:pt>
                <c:pt idx="1216">
                  <c:v>360</c:v>
                </c:pt>
                <c:pt idx="1217">
                  <c:v>350.9</c:v>
                </c:pt>
                <c:pt idx="1218">
                  <c:v>363.5</c:v>
                </c:pt>
                <c:pt idx="1219">
                  <c:v>368.5</c:v>
                </c:pt>
                <c:pt idx="1220">
                  <c:v>354.1</c:v>
                </c:pt>
                <c:pt idx="1221">
                  <c:v>323.60000000000002</c:v>
                </c:pt>
                <c:pt idx="1222">
                  <c:v>336.6</c:v>
                </c:pt>
                <c:pt idx="1223">
                  <c:v>367.5</c:v>
                </c:pt>
                <c:pt idx="1224">
                  <c:v>391.4</c:v>
                </c:pt>
                <c:pt idx="1225">
                  <c:v>399</c:v>
                </c:pt>
                <c:pt idx="1226">
                  <c:v>399.1</c:v>
                </c:pt>
                <c:pt idx="1227">
                  <c:v>381.7</c:v>
                </c:pt>
                <c:pt idx="1228">
                  <c:v>384.1</c:v>
                </c:pt>
                <c:pt idx="1229">
                  <c:v>394.1</c:v>
                </c:pt>
                <c:pt idx="1230">
                  <c:v>387.8</c:v>
                </c:pt>
                <c:pt idx="1231">
                  <c:v>387.8</c:v>
                </c:pt>
                <c:pt idx="1232">
                  <c:v>383.7</c:v>
                </c:pt>
                <c:pt idx="1233">
                  <c:v>382.5</c:v>
                </c:pt>
                <c:pt idx="1234">
                  <c:v>339</c:v>
                </c:pt>
                <c:pt idx="1235">
                  <c:v>311.3</c:v>
                </c:pt>
                <c:pt idx="1236">
                  <c:v>281.10000000000002</c:v>
                </c:pt>
                <c:pt idx="1237">
                  <c:v>233</c:v>
                </c:pt>
                <c:pt idx="1238">
                  <c:v>199.1</c:v>
                </c:pt>
                <c:pt idx="1239">
                  <c:v>187.6</c:v>
                </c:pt>
                <c:pt idx="1240">
                  <c:v>183.6</c:v>
                </c:pt>
                <c:pt idx="1241">
                  <c:v>198.1</c:v>
                </c:pt>
                <c:pt idx="1242">
                  <c:v>253</c:v>
                </c:pt>
                <c:pt idx="1243">
                  <c:v>280.89999999999992</c:v>
                </c:pt>
                <c:pt idx="1244">
                  <c:v>307.7</c:v>
                </c:pt>
                <c:pt idx="1245">
                  <c:v>254.3</c:v>
                </c:pt>
                <c:pt idx="1246">
                  <c:v>276.7</c:v>
                </c:pt>
                <c:pt idx="1247">
                  <c:v>314.5</c:v>
                </c:pt>
                <c:pt idx="1248">
                  <c:v>347.2</c:v>
                </c:pt>
                <c:pt idx="1249">
                  <c:v>328.3</c:v>
                </c:pt>
                <c:pt idx="1250">
                  <c:v>341.6</c:v>
                </c:pt>
                <c:pt idx="1251">
                  <c:v>334.9</c:v>
                </c:pt>
                <c:pt idx="1252">
                  <c:v>332.2</c:v>
                </c:pt>
                <c:pt idx="1253">
                  <c:v>333.5</c:v>
                </c:pt>
                <c:pt idx="1254">
                  <c:v>330.3</c:v>
                </c:pt>
                <c:pt idx="1255">
                  <c:v>297.5</c:v>
                </c:pt>
                <c:pt idx="1256">
                  <c:v>249.5</c:v>
                </c:pt>
                <c:pt idx="1257">
                  <c:v>234.6</c:v>
                </c:pt>
                <c:pt idx="1258">
                  <c:v>235.1</c:v>
                </c:pt>
                <c:pt idx="1259">
                  <c:v>275.39999999999992</c:v>
                </c:pt>
                <c:pt idx="1260">
                  <c:v>304.7</c:v>
                </c:pt>
                <c:pt idx="1261">
                  <c:v>376.5</c:v>
                </c:pt>
                <c:pt idx="1262">
                  <c:v>326.39999999999992</c:v>
                </c:pt>
                <c:pt idx="1263">
                  <c:v>386.4</c:v>
                </c:pt>
                <c:pt idx="1264">
                  <c:v>355.2</c:v>
                </c:pt>
                <c:pt idx="1265">
                  <c:v>337.1</c:v>
                </c:pt>
                <c:pt idx="1266">
                  <c:v>329.4</c:v>
                </c:pt>
                <c:pt idx="1267">
                  <c:v>328.9</c:v>
                </c:pt>
                <c:pt idx="1268">
                  <c:v>317</c:v>
                </c:pt>
                <c:pt idx="1269">
                  <c:v>317.39999999999992</c:v>
                </c:pt>
                <c:pt idx="1270">
                  <c:v>304.3</c:v>
                </c:pt>
                <c:pt idx="1271">
                  <c:v>319.2</c:v>
                </c:pt>
                <c:pt idx="1272">
                  <c:v>324.60000000000002</c:v>
                </c:pt>
                <c:pt idx="1273">
                  <c:v>340.7</c:v>
                </c:pt>
                <c:pt idx="1274">
                  <c:v>351.7</c:v>
                </c:pt>
                <c:pt idx="1275">
                  <c:v>383.4</c:v>
                </c:pt>
                <c:pt idx="1276">
                  <c:v>396.5</c:v>
                </c:pt>
                <c:pt idx="1277">
                  <c:v>399.3</c:v>
                </c:pt>
                <c:pt idx="1278">
                  <c:v>351.7</c:v>
                </c:pt>
                <c:pt idx="1279">
                  <c:v>348.1</c:v>
                </c:pt>
                <c:pt idx="1280">
                  <c:v>350.9</c:v>
                </c:pt>
                <c:pt idx="1281">
                  <c:v>361.5</c:v>
                </c:pt>
                <c:pt idx="1282">
                  <c:v>401.7</c:v>
                </c:pt>
                <c:pt idx="1283">
                  <c:v>403.9</c:v>
                </c:pt>
                <c:pt idx="1284">
                  <c:v>400.7</c:v>
                </c:pt>
                <c:pt idx="1285">
                  <c:v>401.2</c:v>
                </c:pt>
                <c:pt idx="1286">
                  <c:v>401.1</c:v>
                </c:pt>
                <c:pt idx="1287">
                  <c:v>397.9</c:v>
                </c:pt>
                <c:pt idx="1288">
                  <c:v>393</c:v>
                </c:pt>
                <c:pt idx="1289">
                  <c:v>348.9</c:v>
                </c:pt>
                <c:pt idx="1290">
                  <c:v>331.8</c:v>
                </c:pt>
                <c:pt idx="1291">
                  <c:v>315.39999999999992</c:v>
                </c:pt>
                <c:pt idx="1292">
                  <c:v>290.7</c:v>
                </c:pt>
                <c:pt idx="1293">
                  <c:v>296.3</c:v>
                </c:pt>
                <c:pt idx="1294">
                  <c:v>308.7</c:v>
                </c:pt>
                <c:pt idx="1295">
                  <c:v>279.89999999999992</c:v>
                </c:pt>
                <c:pt idx="1296">
                  <c:v>261.8</c:v>
                </c:pt>
                <c:pt idx="1297">
                  <c:v>288.8</c:v>
                </c:pt>
                <c:pt idx="1298">
                  <c:v>318.8</c:v>
                </c:pt>
                <c:pt idx="1299">
                  <c:v>306.3</c:v>
                </c:pt>
                <c:pt idx="1300">
                  <c:v>314.39999999999992</c:v>
                </c:pt>
                <c:pt idx="1301">
                  <c:v>323.7</c:v>
                </c:pt>
                <c:pt idx="1302">
                  <c:v>334</c:v>
                </c:pt>
                <c:pt idx="1303">
                  <c:v>345.1</c:v>
                </c:pt>
                <c:pt idx="1304">
                  <c:v>354.5</c:v>
                </c:pt>
                <c:pt idx="1305">
                  <c:v>373.6</c:v>
                </c:pt>
                <c:pt idx="1306">
                  <c:v>372.7</c:v>
                </c:pt>
                <c:pt idx="1307">
                  <c:v>372.7</c:v>
                </c:pt>
                <c:pt idx="1308">
                  <c:v>393.8</c:v>
                </c:pt>
                <c:pt idx="1309">
                  <c:v>358.1</c:v>
                </c:pt>
                <c:pt idx="1310">
                  <c:v>325.5</c:v>
                </c:pt>
                <c:pt idx="1311">
                  <c:v>313.39999999999992</c:v>
                </c:pt>
                <c:pt idx="1312">
                  <c:v>328.4</c:v>
                </c:pt>
                <c:pt idx="1313">
                  <c:v>296.5</c:v>
                </c:pt>
                <c:pt idx="1314">
                  <c:v>271.39999999999992</c:v>
                </c:pt>
                <c:pt idx="1315">
                  <c:v>260.39999999999992</c:v>
                </c:pt>
                <c:pt idx="1316">
                  <c:v>297.8</c:v>
                </c:pt>
                <c:pt idx="1317">
                  <c:v>320.39999999999992</c:v>
                </c:pt>
                <c:pt idx="1318">
                  <c:v>353</c:v>
                </c:pt>
                <c:pt idx="1319">
                  <c:v>347.1</c:v>
                </c:pt>
                <c:pt idx="1320">
                  <c:v>354.9</c:v>
                </c:pt>
                <c:pt idx="1321">
                  <c:v>375</c:v>
                </c:pt>
                <c:pt idx="1322">
                  <c:v>360</c:v>
                </c:pt>
                <c:pt idx="1323">
                  <c:v>364.6</c:v>
                </c:pt>
                <c:pt idx="1324">
                  <c:v>366.1</c:v>
                </c:pt>
                <c:pt idx="1325">
                  <c:v>356.5</c:v>
                </c:pt>
                <c:pt idx="1326">
                  <c:v>337.9</c:v>
                </c:pt>
                <c:pt idx="1327">
                  <c:v>349.9</c:v>
                </c:pt>
                <c:pt idx="1328">
                  <c:v>331.2</c:v>
                </c:pt>
                <c:pt idx="1329">
                  <c:v>360</c:v>
                </c:pt>
                <c:pt idx="1330">
                  <c:v>344.3</c:v>
                </c:pt>
                <c:pt idx="1331">
                  <c:v>329.2</c:v>
                </c:pt>
                <c:pt idx="1332">
                  <c:v>318.5</c:v>
                </c:pt>
                <c:pt idx="1333">
                  <c:v>327.3</c:v>
                </c:pt>
                <c:pt idx="1334">
                  <c:v>344.3</c:v>
                </c:pt>
                <c:pt idx="1335">
                  <c:v>349.1</c:v>
                </c:pt>
                <c:pt idx="1336">
                  <c:v>351.6</c:v>
                </c:pt>
                <c:pt idx="1337">
                  <c:v>359.2</c:v>
                </c:pt>
                <c:pt idx="1338">
                  <c:v>347.3</c:v>
                </c:pt>
                <c:pt idx="1339">
                  <c:v>342.9</c:v>
                </c:pt>
                <c:pt idx="1340">
                  <c:v>324.89999999999992</c:v>
                </c:pt>
                <c:pt idx="1341">
                  <c:v>330.2</c:v>
                </c:pt>
                <c:pt idx="1342">
                  <c:v>320.2</c:v>
                </c:pt>
                <c:pt idx="1343">
                  <c:v>337.8</c:v>
                </c:pt>
                <c:pt idx="1344">
                  <c:v>340.8</c:v>
                </c:pt>
                <c:pt idx="1345">
                  <c:v>331.5</c:v>
                </c:pt>
                <c:pt idx="1346">
                  <c:v>346.8</c:v>
                </c:pt>
                <c:pt idx="1347">
                  <c:v>345.8</c:v>
                </c:pt>
                <c:pt idx="1348">
                  <c:v>340.3</c:v>
                </c:pt>
                <c:pt idx="1349">
                  <c:v>323.60000000000002</c:v>
                </c:pt>
                <c:pt idx="1350">
                  <c:v>316.8</c:v>
                </c:pt>
                <c:pt idx="1351">
                  <c:v>316.3</c:v>
                </c:pt>
                <c:pt idx="1352">
                  <c:v>311.89999999999992</c:v>
                </c:pt>
                <c:pt idx="1353">
                  <c:v>320.8</c:v>
                </c:pt>
                <c:pt idx="1354">
                  <c:v>317.5</c:v>
                </c:pt>
                <c:pt idx="1355">
                  <c:v>340.9</c:v>
                </c:pt>
                <c:pt idx="1356">
                  <c:v>373.2</c:v>
                </c:pt>
                <c:pt idx="1357">
                  <c:v>349.3</c:v>
                </c:pt>
                <c:pt idx="1358">
                  <c:v>320.10000000000002</c:v>
                </c:pt>
                <c:pt idx="1359">
                  <c:v>316</c:v>
                </c:pt>
                <c:pt idx="1360">
                  <c:v>331.6</c:v>
                </c:pt>
                <c:pt idx="1361">
                  <c:v>355.6</c:v>
                </c:pt>
                <c:pt idx="1362">
                  <c:v>370.3</c:v>
                </c:pt>
                <c:pt idx="1363">
                  <c:v>384.9</c:v>
                </c:pt>
                <c:pt idx="1364">
                  <c:v>382.7</c:v>
                </c:pt>
                <c:pt idx="1365">
                  <c:v>360.2</c:v>
                </c:pt>
                <c:pt idx="1366">
                  <c:v>368.2</c:v>
                </c:pt>
                <c:pt idx="1367">
                  <c:v>341.7</c:v>
                </c:pt>
                <c:pt idx="1368">
                  <c:v>341.7</c:v>
                </c:pt>
                <c:pt idx="1369">
                  <c:v>331.3</c:v>
                </c:pt>
                <c:pt idx="1370">
                  <c:v>349.4</c:v>
                </c:pt>
                <c:pt idx="1371">
                  <c:v>344.7</c:v>
                </c:pt>
                <c:pt idx="1372">
                  <c:v>341.7</c:v>
                </c:pt>
                <c:pt idx="1373">
                  <c:v>326.7</c:v>
                </c:pt>
                <c:pt idx="1374">
                  <c:v>303.39999999999992</c:v>
                </c:pt>
                <c:pt idx="1375">
                  <c:v>312.5</c:v>
                </c:pt>
                <c:pt idx="1376">
                  <c:v>332.5</c:v>
                </c:pt>
                <c:pt idx="1377">
                  <c:v>336.7</c:v>
                </c:pt>
                <c:pt idx="1378">
                  <c:v>319.10000000000002</c:v>
                </c:pt>
                <c:pt idx="1379">
                  <c:v>277.8</c:v>
                </c:pt>
                <c:pt idx="1380">
                  <c:v>273.5</c:v>
                </c:pt>
                <c:pt idx="1381">
                  <c:v>281.39999999999992</c:v>
                </c:pt>
                <c:pt idx="1382">
                  <c:v>306.89999999999992</c:v>
                </c:pt>
                <c:pt idx="1383">
                  <c:v>349.3</c:v>
                </c:pt>
                <c:pt idx="1384">
                  <c:v>354.7</c:v>
                </c:pt>
                <c:pt idx="1385">
                  <c:v>334.3</c:v>
                </c:pt>
                <c:pt idx="1386">
                  <c:v>318.10000000000002</c:v>
                </c:pt>
                <c:pt idx="1387">
                  <c:v>297.10000000000002</c:v>
                </c:pt>
                <c:pt idx="1388">
                  <c:v>273.2</c:v>
                </c:pt>
                <c:pt idx="1389">
                  <c:v>251.3</c:v>
                </c:pt>
                <c:pt idx="1390">
                  <c:v>263.3</c:v>
                </c:pt>
                <c:pt idx="1391">
                  <c:v>299.10000000000002</c:v>
                </c:pt>
                <c:pt idx="1392">
                  <c:v>319.10000000000002</c:v>
                </c:pt>
                <c:pt idx="1393">
                  <c:v>328.3</c:v>
                </c:pt>
                <c:pt idx="1394">
                  <c:v>328.1</c:v>
                </c:pt>
                <c:pt idx="1395">
                  <c:v>321.10000000000002</c:v>
                </c:pt>
                <c:pt idx="1396">
                  <c:v>325</c:v>
                </c:pt>
                <c:pt idx="1397">
                  <c:v>355.3</c:v>
                </c:pt>
                <c:pt idx="1398">
                  <c:v>376.6</c:v>
                </c:pt>
                <c:pt idx="1399">
                  <c:v>374.1</c:v>
                </c:pt>
                <c:pt idx="1400">
                  <c:v>387.8</c:v>
                </c:pt>
                <c:pt idx="1401">
                  <c:v>412.4</c:v>
                </c:pt>
                <c:pt idx="1402">
                  <c:v>410.6</c:v>
                </c:pt>
                <c:pt idx="1403">
                  <c:v>393.1</c:v>
                </c:pt>
                <c:pt idx="1404">
                  <c:v>389.8</c:v>
                </c:pt>
                <c:pt idx="1405">
                  <c:v>364.8</c:v>
                </c:pt>
                <c:pt idx="1406">
                  <c:v>371.1</c:v>
                </c:pt>
                <c:pt idx="1407">
                  <c:v>372</c:v>
                </c:pt>
                <c:pt idx="1408">
                  <c:v>374.5</c:v>
                </c:pt>
                <c:pt idx="1409">
                  <c:v>365.6</c:v>
                </c:pt>
                <c:pt idx="1410">
                  <c:v>365.8</c:v>
                </c:pt>
                <c:pt idx="1411">
                  <c:v>366.1</c:v>
                </c:pt>
                <c:pt idx="1412">
                  <c:v>394.3</c:v>
                </c:pt>
                <c:pt idx="1413">
                  <c:v>416.7</c:v>
                </c:pt>
                <c:pt idx="1414">
                  <c:v>428</c:v>
                </c:pt>
                <c:pt idx="1415">
                  <c:v>403.6</c:v>
                </c:pt>
                <c:pt idx="1416">
                  <c:v>385.4</c:v>
                </c:pt>
                <c:pt idx="1417">
                  <c:v>380.4</c:v>
                </c:pt>
                <c:pt idx="1418">
                  <c:v>367.3</c:v>
                </c:pt>
                <c:pt idx="1419">
                  <c:v>357</c:v>
                </c:pt>
                <c:pt idx="1420">
                  <c:v>345.4</c:v>
                </c:pt>
                <c:pt idx="1421">
                  <c:v>341.2</c:v>
                </c:pt>
                <c:pt idx="1422">
                  <c:v>306.3</c:v>
                </c:pt>
                <c:pt idx="1423">
                  <c:v>295.7</c:v>
                </c:pt>
                <c:pt idx="1424">
                  <c:v>302.7</c:v>
                </c:pt>
                <c:pt idx="1425">
                  <c:v>300.8</c:v>
                </c:pt>
                <c:pt idx="1426">
                  <c:v>321.3</c:v>
                </c:pt>
                <c:pt idx="1427">
                  <c:v>345.7</c:v>
                </c:pt>
                <c:pt idx="1428">
                  <c:v>354.5</c:v>
                </c:pt>
                <c:pt idx="1429">
                  <c:v>367.1</c:v>
                </c:pt>
                <c:pt idx="1430">
                  <c:v>385.2</c:v>
                </c:pt>
                <c:pt idx="1431">
                  <c:v>406.7</c:v>
                </c:pt>
                <c:pt idx="1432">
                  <c:v>424.2</c:v>
                </c:pt>
                <c:pt idx="1433">
                  <c:v>459.1</c:v>
                </c:pt>
                <c:pt idx="1434">
                  <c:v>464.1</c:v>
                </c:pt>
                <c:pt idx="1435">
                  <c:v>450.4</c:v>
                </c:pt>
                <c:pt idx="1436">
                  <c:v>411.6</c:v>
                </c:pt>
                <c:pt idx="1437">
                  <c:v>398.5</c:v>
                </c:pt>
                <c:pt idx="1438">
                  <c:v>417</c:v>
                </c:pt>
                <c:pt idx="1439">
                  <c:v>414.1</c:v>
                </c:pt>
                <c:pt idx="1440">
                  <c:v>425.9</c:v>
                </c:pt>
                <c:pt idx="1441">
                  <c:v>439.5</c:v>
                </c:pt>
                <c:pt idx="1442">
                  <c:v>433.6</c:v>
                </c:pt>
                <c:pt idx="1443">
                  <c:v>396.5</c:v>
                </c:pt>
                <c:pt idx="1444">
                  <c:v>392.3</c:v>
                </c:pt>
                <c:pt idx="1445">
                  <c:v>392.2</c:v>
                </c:pt>
                <c:pt idx="1446">
                  <c:v>367.6</c:v>
                </c:pt>
                <c:pt idx="1447">
                  <c:v>356.9</c:v>
                </c:pt>
                <c:pt idx="1448">
                  <c:v>375.6</c:v>
                </c:pt>
                <c:pt idx="1449">
                  <c:v>376.2</c:v>
                </c:pt>
                <c:pt idx="1450">
                  <c:v>367.9</c:v>
                </c:pt>
                <c:pt idx="1451">
                  <c:v>326.7</c:v>
                </c:pt>
                <c:pt idx="1452">
                  <c:v>310.8</c:v>
                </c:pt>
                <c:pt idx="1453">
                  <c:v>316.2</c:v>
                </c:pt>
                <c:pt idx="1454">
                  <c:v>329.1</c:v>
                </c:pt>
                <c:pt idx="1455">
                  <c:v>318.39999999999992</c:v>
                </c:pt>
                <c:pt idx="1456">
                  <c:v>296.89999999999992</c:v>
                </c:pt>
                <c:pt idx="1457">
                  <c:v>279.5</c:v>
                </c:pt>
                <c:pt idx="1458">
                  <c:v>247.9</c:v>
                </c:pt>
                <c:pt idx="1459">
                  <c:v>236.4</c:v>
                </c:pt>
                <c:pt idx="1460">
                  <c:v>217.3</c:v>
                </c:pt>
                <c:pt idx="1461">
                  <c:v>218.3</c:v>
                </c:pt>
                <c:pt idx="1462">
                  <c:v>217.6</c:v>
                </c:pt>
                <c:pt idx="1463">
                  <c:v>273.5</c:v>
                </c:pt>
                <c:pt idx="1464">
                  <c:v>300</c:v>
                </c:pt>
                <c:pt idx="1465">
                  <c:v>315.8</c:v>
                </c:pt>
                <c:pt idx="1466">
                  <c:v>299.7</c:v>
                </c:pt>
                <c:pt idx="1467">
                  <c:v>329.3</c:v>
                </c:pt>
                <c:pt idx="1468">
                  <c:v>325.89999999999992</c:v>
                </c:pt>
                <c:pt idx="1469">
                  <c:v>334.1</c:v>
                </c:pt>
                <c:pt idx="1470">
                  <c:v>356.3</c:v>
                </c:pt>
                <c:pt idx="1471">
                  <c:v>334.7</c:v>
                </c:pt>
                <c:pt idx="1472">
                  <c:v>344.8</c:v>
                </c:pt>
                <c:pt idx="1473">
                  <c:v>346.2</c:v>
                </c:pt>
                <c:pt idx="1474">
                  <c:v>338</c:v>
                </c:pt>
                <c:pt idx="1475">
                  <c:v>350.7</c:v>
                </c:pt>
                <c:pt idx="1476">
                  <c:v>347.5</c:v>
                </c:pt>
                <c:pt idx="1477">
                  <c:v>355.9</c:v>
                </c:pt>
                <c:pt idx="1478">
                  <c:v>377.2</c:v>
                </c:pt>
                <c:pt idx="1479">
                  <c:v>407</c:v>
                </c:pt>
                <c:pt idx="1480">
                  <c:v>411.1</c:v>
                </c:pt>
                <c:pt idx="1481">
                  <c:v>364.4</c:v>
                </c:pt>
                <c:pt idx="1482">
                  <c:v>337.8</c:v>
                </c:pt>
                <c:pt idx="1483">
                  <c:v>354.7</c:v>
                </c:pt>
                <c:pt idx="1484">
                  <c:v>371.7</c:v>
                </c:pt>
                <c:pt idx="1485">
                  <c:v>399.1</c:v>
                </c:pt>
                <c:pt idx="1486">
                  <c:v>397.3</c:v>
                </c:pt>
                <c:pt idx="1487">
                  <c:v>388.6</c:v>
                </c:pt>
                <c:pt idx="1488">
                  <c:v>358.2</c:v>
                </c:pt>
                <c:pt idx="1489">
                  <c:v>363.3</c:v>
                </c:pt>
                <c:pt idx="1490">
                  <c:v>381.9</c:v>
                </c:pt>
                <c:pt idx="1491">
                  <c:v>386</c:v>
                </c:pt>
                <c:pt idx="1492">
                  <c:v>374.4</c:v>
                </c:pt>
                <c:pt idx="1495">
                  <c:v>379.8</c:v>
                </c:pt>
                <c:pt idx="1496">
                  <c:v>385.9</c:v>
                </c:pt>
                <c:pt idx="1497">
                  <c:v>393.6</c:v>
                </c:pt>
                <c:pt idx="1498">
                  <c:v>395.7</c:v>
                </c:pt>
                <c:pt idx="1499">
                  <c:v>399.9</c:v>
                </c:pt>
                <c:pt idx="1500">
                  <c:v>392.4</c:v>
                </c:pt>
                <c:pt idx="1501">
                  <c:v>367.3</c:v>
                </c:pt>
                <c:pt idx="1502">
                  <c:v>339.4</c:v>
                </c:pt>
                <c:pt idx="1503">
                  <c:v>291.5</c:v>
                </c:pt>
                <c:pt idx="1504">
                  <c:v>318.7</c:v>
                </c:pt>
                <c:pt idx="1505">
                  <c:v>328.4</c:v>
                </c:pt>
                <c:pt idx="1506">
                  <c:v>338.3</c:v>
                </c:pt>
                <c:pt idx="1507">
                  <c:v>341.1</c:v>
                </c:pt>
                <c:pt idx="1508">
                  <c:v>376.2</c:v>
                </c:pt>
                <c:pt idx="1509">
                  <c:v>356.8</c:v>
                </c:pt>
                <c:pt idx="1510">
                  <c:v>332.9</c:v>
                </c:pt>
                <c:pt idx="1511">
                  <c:v>342.8</c:v>
                </c:pt>
                <c:pt idx="1512">
                  <c:v>347.8</c:v>
                </c:pt>
                <c:pt idx="1513">
                  <c:v>380.9</c:v>
                </c:pt>
                <c:pt idx="1514">
                  <c:v>359.1</c:v>
                </c:pt>
                <c:pt idx="1515">
                  <c:v>452.7</c:v>
                </c:pt>
                <c:pt idx="1516">
                  <c:v>445.1</c:v>
                </c:pt>
                <c:pt idx="1517">
                  <c:v>427.6</c:v>
                </c:pt>
                <c:pt idx="1518">
                  <c:v>406.1</c:v>
                </c:pt>
                <c:pt idx="1519">
                  <c:v>404.6</c:v>
                </c:pt>
                <c:pt idx="1520">
                  <c:v>371</c:v>
                </c:pt>
                <c:pt idx="1521">
                  <c:v>359.8</c:v>
                </c:pt>
                <c:pt idx="1522">
                  <c:v>379.2</c:v>
                </c:pt>
                <c:pt idx="1523">
                  <c:v>381.1</c:v>
                </c:pt>
                <c:pt idx="1524">
                  <c:v>366.1</c:v>
                </c:pt>
                <c:pt idx="1525">
                  <c:v>338.1</c:v>
                </c:pt>
                <c:pt idx="1526">
                  <c:v>302</c:v>
                </c:pt>
                <c:pt idx="1527">
                  <c:v>290.7</c:v>
                </c:pt>
                <c:pt idx="1528">
                  <c:v>304.10000000000002</c:v>
                </c:pt>
                <c:pt idx="1529">
                  <c:v>308.8</c:v>
                </c:pt>
                <c:pt idx="1530">
                  <c:v>324.39999999999992</c:v>
                </c:pt>
                <c:pt idx="1531">
                  <c:v>313.60000000000002</c:v>
                </c:pt>
                <c:pt idx="1532">
                  <c:v>311.60000000000002</c:v>
                </c:pt>
                <c:pt idx="1533">
                  <c:v>321.39999999999992</c:v>
                </c:pt>
                <c:pt idx="1534">
                  <c:v>299.10000000000002</c:v>
                </c:pt>
                <c:pt idx="1535">
                  <c:v>276.10000000000002</c:v>
                </c:pt>
                <c:pt idx="1536">
                  <c:v>271.2</c:v>
                </c:pt>
                <c:pt idx="1537">
                  <c:v>286.5</c:v>
                </c:pt>
                <c:pt idx="1538">
                  <c:v>314.60000000000002</c:v>
                </c:pt>
                <c:pt idx="1539">
                  <c:v>323</c:v>
                </c:pt>
                <c:pt idx="1540">
                  <c:v>298</c:v>
                </c:pt>
                <c:pt idx="1541">
                  <c:v>271</c:v>
                </c:pt>
                <c:pt idx="1542">
                  <c:v>303.60000000000002</c:v>
                </c:pt>
                <c:pt idx="1543">
                  <c:v>323.7</c:v>
                </c:pt>
                <c:pt idx="1544">
                  <c:v>334.1</c:v>
                </c:pt>
                <c:pt idx="1545">
                  <c:v>304.10000000000002</c:v>
                </c:pt>
                <c:pt idx="1546">
                  <c:v>307.7</c:v>
                </c:pt>
                <c:pt idx="1547">
                  <c:v>330.9</c:v>
                </c:pt>
                <c:pt idx="1548">
                  <c:v>271.60000000000002</c:v>
                </c:pt>
                <c:pt idx="1549">
                  <c:v>237.5</c:v>
                </c:pt>
                <c:pt idx="1550">
                  <c:v>199.3</c:v>
                </c:pt>
                <c:pt idx="1551">
                  <c:v>224.6</c:v>
                </c:pt>
                <c:pt idx="1552">
                  <c:v>276.89999999999992</c:v>
                </c:pt>
                <c:pt idx="1553">
                  <c:v>319.5</c:v>
                </c:pt>
                <c:pt idx="1554">
                  <c:v>353.1</c:v>
                </c:pt>
                <c:pt idx="1555">
                  <c:v>278.89999999999992</c:v>
                </c:pt>
                <c:pt idx="1556">
                  <c:v>290.5</c:v>
                </c:pt>
                <c:pt idx="1557">
                  <c:v>281.60000000000002</c:v>
                </c:pt>
                <c:pt idx="1558">
                  <c:v>270.2</c:v>
                </c:pt>
                <c:pt idx="1559">
                  <c:v>274.60000000000002</c:v>
                </c:pt>
                <c:pt idx="1560">
                  <c:v>262.89999999999992</c:v>
                </c:pt>
                <c:pt idx="1561">
                  <c:v>277.60000000000002</c:v>
                </c:pt>
                <c:pt idx="1562">
                  <c:v>280.39999999999992</c:v>
                </c:pt>
                <c:pt idx="1563">
                  <c:v>288.8</c:v>
                </c:pt>
                <c:pt idx="1564">
                  <c:v>212.3</c:v>
                </c:pt>
                <c:pt idx="1565">
                  <c:v>197.2</c:v>
                </c:pt>
                <c:pt idx="1566">
                  <c:v>264.8</c:v>
                </c:pt>
                <c:pt idx="1567">
                  <c:v>261.10000000000002</c:v>
                </c:pt>
                <c:pt idx="1568">
                  <c:v>319.89999999999992</c:v>
                </c:pt>
                <c:pt idx="1569">
                  <c:v>312.89999999999992</c:v>
                </c:pt>
                <c:pt idx="1570">
                  <c:v>246.1</c:v>
                </c:pt>
                <c:pt idx="1571">
                  <c:v>204.6</c:v>
                </c:pt>
                <c:pt idx="1572">
                  <c:v>182.2</c:v>
                </c:pt>
                <c:pt idx="1573">
                  <c:v>201.8</c:v>
                </c:pt>
                <c:pt idx="1574">
                  <c:v>223</c:v>
                </c:pt>
                <c:pt idx="1575">
                  <c:v>217.1</c:v>
                </c:pt>
                <c:pt idx="1576">
                  <c:v>229.9</c:v>
                </c:pt>
                <c:pt idx="1577">
                  <c:v>236.1</c:v>
                </c:pt>
                <c:pt idx="1578">
                  <c:v>245</c:v>
                </c:pt>
                <c:pt idx="1579">
                  <c:v>213.7</c:v>
                </c:pt>
                <c:pt idx="1580">
                  <c:v>204.2</c:v>
                </c:pt>
                <c:pt idx="1581">
                  <c:v>195.3</c:v>
                </c:pt>
                <c:pt idx="1582">
                  <c:v>206.2</c:v>
                </c:pt>
                <c:pt idx="1583">
                  <c:v>203.6</c:v>
                </c:pt>
                <c:pt idx="1584">
                  <c:v>225.1</c:v>
                </c:pt>
                <c:pt idx="1585">
                  <c:v>240.3</c:v>
                </c:pt>
                <c:pt idx="1586">
                  <c:v>239.9</c:v>
                </c:pt>
                <c:pt idx="1587">
                  <c:v>233.1</c:v>
                </c:pt>
                <c:pt idx="1588">
                  <c:v>268.8</c:v>
                </c:pt>
                <c:pt idx="1589">
                  <c:v>288.2</c:v>
                </c:pt>
                <c:pt idx="1590">
                  <c:v>294.3</c:v>
                </c:pt>
                <c:pt idx="1591">
                  <c:v>258.3</c:v>
                </c:pt>
                <c:pt idx="1592">
                  <c:v>238.6</c:v>
                </c:pt>
                <c:pt idx="1593">
                  <c:v>262.89999999999992</c:v>
                </c:pt>
                <c:pt idx="1594">
                  <c:v>248.6</c:v>
                </c:pt>
                <c:pt idx="1595">
                  <c:v>261.3</c:v>
                </c:pt>
                <c:pt idx="1596">
                  <c:v>270.3</c:v>
                </c:pt>
                <c:pt idx="1597">
                  <c:v>303.5</c:v>
                </c:pt>
                <c:pt idx="1598">
                  <c:v>310.7</c:v>
                </c:pt>
                <c:pt idx="1599">
                  <c:v>331.1</c:v>
                </c:pt>
                <c:pt idx="1600">
                  <c:v>389.1</c:v>
                </c:pt>
                <c:pt idx="1601">
                  <c:v>416</c:v>
                </c:pt>
                <c:pt idx="1602">
                  <c:v>423.4</c:v>
                </c:pt>
                <c:pt idx="1603">
                  <c:v>422.1</c:v>
                </c:pt>
                <c:pt idx="1604">
                  <c:v>402.9</c:v>
                </c:pt>
                <c:pt idx="1605">
                  <c:v>371.1</c:v>
                </c:pt>
                <c:pt idx="1606">
                  <c:v>336.9</c:v>
                </c:pt>
                <c:pt idx="1607">
                  <c:v>320</c:v>
                </c:pt>
                <c:pt idx="1608">
                  <c:v>306</c:v>
                </c:pt>
                <c:pt idx="1609">
                  <c:v>288.8</c:v>
                </c:pt>
                <c:pt idx="1610">
                  <c:v>288.5</c:v>
                </c:pt>
                <c:pt idx="1611">
                  <c:v>277.5</c:v>
                </c:pt>
                <c:pt idx="1612">
                  <c:v>268.3</c:v>
                </c:pt>
                <c:pt idx="1613">
                  <c:v>256.60000000000002</c:v>
                </c:pt>
                <c:pt idx="1614">
                  <c:v>273.3</c:v>
                </c:pt>
                <c:pt idx="1615">
                  <c:v>306.39999999999992</c:v>
                </c:pt>
                <c:pt idx="1616">
                  <c:v>318.8</c:v>
                </c:pt>
                <c:pt idx="1617">
                  <c:v>353.5</c:v>
                </c:pt>
                <c:pt idx="1618">
                  <c:v>357.8</c:v>
                </c:pt>
                <c:pt idx="1619">
                  <c:v>347.2</c:v>
                </c:pt>
                <c:pt idx="1620">
                  <c:v>327.8</c:v>
                </c:pt>
                <c:pt idx="1621">
                  <c:v>298</c:v>
                </c:pt>
                <c:pt idx="1622">
                  <c:v>276</c:v>
                </c:pt>
                <c:pt idx="1623">
                  <c:v>291.3</c:v>
                </c:pt>
                <c:pt idx="1624">
                  <c:v>308.10000000000002</c:v>
                </c:pt>
                <c:pt idx="1625">
                  <c:v>341.4</c:v>
                </c:pt>
                <c:pt idx="1626">
                  <c:v>337.4</c:v>
                </c:pt>
                <c:pt idx="1627">
                  <c:v>335.7</c:v>
                </c:pt>
                <c:pt idx="1628">
                  <c:v>345.7</c:v>
                </c:pt>
                <c:pt idx="1629">
                  <c:v>341.1</c:v>
                </c:pt>
                <c:pt idx="1630">
                  <c:v>354.5</c:v>
                </c:pt>
                <c:pt idx="1631">
                  <c:v>345.9</c:v>
                </c:pt>
                <c:pt idx="1632">
                  <c:v>321.60000000000002</c:v>
                </c:pt>
                <c:pt idx="1633">
                  <c:v>363.6</c:v>
                </c:pt>
                <c:pt idx="1634">
                  <c:v>362.9</c:v>
                </c:pt>
                <c:pt idx="1635">
                  <c:v>383.2</c:v>
                </c:pt>
                <c:pt idx="1636">
                  <c:v>349.7</c:v>
                </c:pt>
                <c:pt idx="1637">
                  <c:v>350.2</c:v>
                </c:pt>
                <c:pt idx="1638">
                  <c:v>341.1</c:v>
                </c:pt>
                <c:pt idx="1639">
                  <c:v>304.3</c:v>
                </c:pt>
                <c:pt idx="1640">
                  <c:v>317.7</c:v>
                </c:pt>
                <c:pt idx="1641">
                  <c:v>304.7</c:v>
                </c:pt>
                <c:pt idx="1642">
                  <c:v>296.89999999999992</c:v>
                </c:pt>
                <c:pt idx="1643">
                  <c:v>273.2</c:v>
                </c:pt>
                <c:pt idx="1644">
                  <c:v>234.2</c:v>
                </c:pt>
                <c:pt idx="1645">
                  <c:v>250.3</c:v>
                </c:pt>
                <c:pt idx="1646">
                  <c:v>286.39999999999992</c:v>
                </c:pt>
                <c:pt idx="1647">
                  <c:v>304.7</c:v>
                </c:pt>
                <c:pt idx="1648">
                  <c:v>288.2</c:v>
                </c:pt>
                <c:pt idx="1649">
                  <c:v>280.8</c:v>
                </c:pt>
                <c:pt idx="1650">
                  <c:v>291.8</c:v>
                </c:pt>
                <c:pt idx="1651">
                  <c:v>268.8</c:v>
                </c:pt>
                <c:pt idx="1652">
                  <c:v>274.8</c:v>
                </c:pt>
                <c:pt idx="1653">
                  <c:v>265.7</c:v>
                </c:pt>
                <c:pt idx="1654">
                  <c:v>263.89999999999992</c:v>
                </c:pt>
                <c:pt idx="1655">
                  <c:v>263.8</c:v>
                </c:pt>
                <c:pt idx="1656">
                  <c:v>242.8</c:v>
                </c:pt>
                <c:pt idx="1657">
                  <c:v>212</c:v>
                </c:pt>
                <c:pt idx="1658">
                  <c:v>202.9</c:v>
                </c:pt>
                <c:pt idx="1659">
                  <c:v>178.5</c:v>
                </c:pt>
                <c:pt idx="1660">
                  <c:v>173.7</c:v>
                </c:pt>
                <c:pt idx="1661">
                  <c:v>185.9</c:v>
                </c:pt>
                <c:pt idx="1662">
                  <c:v>193.1</c:v>
                </c:pt>
                <c:pt idx="1663">
                  <c:v>225</c:v>
                </c:pt>
                <c:pt idx="1664">
                  <c:v>273.5</c:v>
                </c:pt>
                <c:pt idx="1665">
                  <c:v>283.7</c:v>
                </c:pt>
                <c:pt idx="1666">
                  <c:v>282.89999999999992</c:v>
                </c:pt>
                <c:pt idx="1667">
                  <c:v>277.7</c:v>
                </c:pt>
                <c:pt idx="1668">
                  <c:v>287.60000000000002</c:v>
                </c:pt>
                <c:pt idx="1669">
                  <c:v>286</c:v>
                </c:pt>
                <c:pt idx="1670">
                  <c:v>274.7</c:v>
                </c:pt>
                <c:pt idx="1671">
                  <c:v>295</c:v>
                </c:pt>
                <c:pt idx="1672">
                  <c:v>292.89999999999992</c:v>
                </c:pt>
                <c:pt idx="1673">
                  <c:v>309.60000000000002</c:v>
                </c:pt>
                <c:pt idx="1674">
                  <c:v>297.3</c:v>
                </c:pt>
                <c:pt idx="1675">
                  <c:v>300</c:v>
                </c:pt>
                <c:pt idx="1676">
                  <c:v>308</c:v>
                </c:pt>
                <c:pt idx="1677">
                  <c:v>325.39999999999992</c:v>
                </c:pt>
                <c:pt idx="1678">
                  <c:v>340.8</c:v>
                </c:pt>
                <c:pt idx="1679">
                  <c:v>399.8</c:v>
                </c:pt>
                <c:pt idx="1680">
                  <c:v>365.9</c:v>
                </c:pt>
                <c:pt idx="1681">
                  <c:v>310.60000000000002</c:v>
                </c:pt>
                <c:pt idx="1682">
                  <c:v>269</c:v>
                </c:pt>
                <c:pt idx="1683">
                  <c:v>273.89999999999992</c:v>
                </c:pt>
                <c:pt idx="1684">
                  <c:v>280.89999999999992</c:v>
                </c:pt>
                <c:pt idx="1685">
                  <c:v>290</c:v>
                </c:pt>
                <c:pt idx="1686">
                  <c:v>303.5</c:v>
                </c:pt>
                <c:pt idx="1687">
                  <c:v>346</c:v>
                </c:pt>
                <c:pt idx="1688">
                  <c:v>372.6</c:v>
                </c:pt>
                <c:pt idx="1689">
                  <c:v>381.6</c:v>
                </c:pt>
                <c:pt idx="1690">
                  <c:v>353</c:v>
                </c:pt>
                <c:pt idx="1691">
                  <c:v>342.4</c:v>
                </c:pt>
                <c:pt idx="1692">
                  <c:v>330.1</c:v>
                </c:pt>
                <c:pt idx="1693">
                  <c:v>358.7</c:v>
                </c:pt>
                <c:pt idx="1694">
                  <c:v>373.8</c:v>
                </c:pt>
                <c:pt idx="1695">
                  <c:v>390.5</c:v>
                </c:pt>
                <c:pt idx="1696">
                  <c:v>376.3</c:v>
                </c:pt>
                <c:pt idx="1697">
                  <c:v>368.9</c:v>
                </c:pt>
                <c:pt idx="1698">
                  <c:v>385.8</c:v>
                </c:pt>
                <c:pt idx="1699">
                  <c:v>348.6</c:v>
                </c:pt>
                <c:pt idx="1700">
                  <c:v>373.2</c:v>
                </c:pt>
                <c:pt idx="1701">
                  <c:v>381.7</c:v>
                </c:pt>
                <c:pt idx="1702">
                  <c:v>395.7</c:v>
                </c:pt>
                <c:pt idx="1703">
                  <c:v>409.6</c:v>
                </c:pt>
                <c:pt idx="1704">
                  <c:v>378.3</c:v>
                </c:pt>
                <c:pt idx="1705">
                  <c:v>374.9</c:v>
                </c:pt>
                <c:pt idx="1706">
                  <c:v>435.5</c:v>
                </c:pt>
                <c:pt idx="1707">
                  <c:v>343.6</c:v>
                </c:pt>
                <c:pt idx="1708">
                  <c:v>433.8</c:v>
                </c:pt>
                <c:pt idx="1709">
                  <c:v>347.1</c:v>
                </c:pt>
                <c:pt idx="1710">
                  <c:v>446.7</c:v>
                </c:pt>
                <c:pt idx="1711">
                  <c:v>458.9</c:v>
                </c:pt>
                <c:pt idx="1712">
                  <c:v>473</c:v>
                </c:pt>
                <c:pt idx="1713">
                  <c:v>473.1</c:v>
                </c:pt>
                <c:pt idx="1714">
                  <c:v>419.7</c:v>
                </c:pt>
                <c:pt idx="1715">
                  <c:v>377.8</c:v>
                </c:pt>
                <c:pt idx="1716">
                  <c:v>358.3</c:v>
                </c:pt>
                <c:pt idx="1717">
                  <c:v>351.7</c:v>
                </c:pt>
                <c:pt idx="1718">
                  <c:v>356.2</c:v>
                </c:pt>
                <c:pt idx="1719">
                  <c:v>351</c:v>
                </c:pt>
                <c:pt idx="1720">
                  <c:v>330</c:v>
                </c:pt>
                <c:pt idx="1721">
                  <c:v>320.39999999999992</c:v>
                </c:pt>
                <c:pt idx="1722">
                  <c:v>301.39999999999992</c:v>
                </c:pt>
                <c:pt idx="1723">
                  <c:v>306.39999999999992</c:v>
                </c:pt>
                <c:pt idx="1724">
                  <c:v>315</c:v>
                </c:pt>
                <c:pt idx="1725">
                  <c:v>304</c:v>
                </c:pt>
                <c:pt idx="1726">
                  <c:v>324.2</c:v>
                </c:pt>
                <c:pt idx="1727">
                  <c:v>339.6</c:v>
                </c:pt>
                <c:pt idx="1728">
                  <c:v>329.7</c:v>
                </c:pt>
                <c:pt idx="1729">
                  <c:v>316.8</c:v>
                </c:pt>
                <c:pt idx="1730">
                  <c:v>318</c:v>
                </c:pt>
                <c:pt idx="1731">
                  <c:v>301.8</c:v>
                </c:pt>
                <c:pt idx="1732">
                  <c:v>281.10000000000002</c:v>
                </c:pt>
                <c:pt idx="1733">
                  <c:v>289.2</c:v>
                </c:pt>
                <c:pt idx="1734">
                  <c:v>304.10000000000002</c:v>
                </c:pt>
                <c:pt idx="1735">
                  <c:v>301.2</c:v>
                </c:pt>
                <c:pt idx="1736">
                  <c:v>304.60000000000002</c:v>
                </c:pt>
                <c:pt idx="1737">
                  <c:v>336</c:v>
                </c:pt>
                <c:pt idx="1738">
                  <c:v>374.8</c:v>
                </c:pt>
                <c:pt idx="1739">
                  <c:v>382.5</c:v>
                </c:pt>
                <c:pt idx="1740">
                  <c:v>398.5</c:v>
                </c:pt>
                <c:pt idx="1741">
                  <c:v>379.2</c:v>
                </c:pt>
                <c:pt idx="1742">
                  <c:v>347.6</c:v>
                </c:pt>
                <c:pt idx="1743">
                  <c:v>388.5</c:v>
                </c:pt>
                <c:pt idx="1744">
                  <c:v>373.2</c:v>
                </c:pt>
                <c:pt idx="1745">
                  <c:v>369.7</c:v>
                </c:pt>
                <c:pt idx="1746">
                  <c:v>360.3</c:v>
                </c:pt>
                <c:pt idx="1747">
                  <c:v>373.8</c:v>
                </c:pt>
                <c:pt idx="1748">
                  <c:v>394.1</c:v>
                </c:pt>
                <c:pt idx="1749">
                  <c:v>410.9</c:v>
                </c:pt>
                <c:pt idx="1750">
                  <c:v>443.6</c:v>
                </c:pt>
                <c:pt idx="1751">
                  <c:v>438.8</c:v>
                </c:pt>
                <c:pt idx="1752">
                  <c:v>426.6</c:v>
                </c:pt>
                <c:pt idx="1753">
                  <c:v>410.6</c:v>
                </c:pt>
                <c:pt idx="1754">
                  <c:v>373</c:v>
                </c:pt>
                <c:pt idx="1755">
                  <c:v>360.9</c:v>
                </c:pt>
                <c:pt idx="1756">
                  <c:v>346.9</c:v>
                </c:pt>
                <c:pt idx="1757">
                  <c:v>374.2</c:v>
                </c:pt>
                <c:pt idx="1758">
                  <c:v>347.1</c:v>
                </c:pt>
                <c:pt idx="1759">
                  <c:v>316.10000000000002</c:v>
                </c:pt>
                <c:pt idx="1760">
                  <c:v>285.89999999999992</c:v>
                </c:pt>
                <c:pt idx="1761">
                  <c:v>270.3</c:v>
                </c:pt>
                <c:pt idx="1762">
                  <c:v>278.3</c:v>
                </c:pt>
                <c:pt idx="1763">
                  <c:v>270.2</c:v>
                </c:pt>
                <c:pt idx="1764">
                  <c:v>274.60000000000002</c:v>
                </c:pt>
                <c:pt idx="1765">
                  <c:v>256.89999999999992</c:v>
                </c:pt>
                <c:pt idx="1766">
                  <c:v>260.5</c:v>
                </c:pt>
                <c:pt idx="1767">
                  <c:v>248.6</c:v>
                </c:pt>
                <c:pt idx="1768">
                  <c:v>229.9</c:v>
                </c:pt>
                <c:pt idx="1769">
                  <c:v>228.8</c:v>
                </c:pt>
                <c:pt idx="1770">
                  <c:v>259.89999999999992</c:v>
                </c:pt>
                <c:pt idx="1771">
                  <c:v>274.3</c:v>
                </c:pt>
                <c:pt idx="1772">
                  <c:v>290.2</c:v>
                </c:pt>
                <c:pt idx="1773">
                  <c:v>290.5</c:v>
                </c:pt>
                <c:pt idx="1774">
                  <c:v>281.3</c:v>
                </c:pt>
                <c:pt idx="1775">
                  <c:v>270.5</c:v>
                </c:pt>
                <c:pt idx="1776">
                  <c:v>283.5</c:v>
                </c:pt>
                <c:pt idx="1777">
                  <c:v>304.5</c:v>
                </c:pt>
                <c:pt idx="1778">
                  <c:v>321.39999999999992</c:v>
                </c:pt>
                <c:pt idx="1779">
                  <c:v>333.9</c:v>
                </c:pt>
                <c:pt idx="1780">
                  <c:v>358.7</c:v>
                </c:pt>
                <c:pt idx="1781">
                  <c:v>391.6</c:v>
                </c:pt>
                <c:pt idx="1782">
                  <c:v>374.5</c:v>
                </c:pt>
                <c:pt idx="1783">
                  <c:v>335.7</c:v>
                </c:pt>
                <c:pt idx="1784">
                  <c:v>336.8</c:v>
                </c:pt>
                <c:pt idx="1785">
                  <c:v>357</c:v>
                </c:pt>
                <c:pt idx="1786">
                  <c:v>388.6</c:v>
                </c:pt>
                <c:pt idx="1787">
                  <c:v>416.4</c:v>
                </c:pt>
                <c:pt idx="1788">
                  <c:v>411</c:v>
                </c:pt>
                <c:pt idx="1789">
                  <c:v>412.2</c:v>
                </c:pt>
                <c:pt idx="1790">
                  <c:v>409.6</c:v>
                </c:pt>
                <c:pt idx="1791">
                  <c:v>398.4</c:v>
                </c:pt>
                <c:pt idx="1792">
                  <c:v>380.8</c:v>
                </c:pt>
                <c:pt idx="1793">
                  <c:v>371.1</c:v>
                </c:pt>
                <c:pt idx="1794">
                  <c:v>382.8</c:v>
                </c:pt>
                <c:pt idx="1795">
                  <c:v>422.9</c:v>
                </c:pt>
                <c:pt idx="1796">
                  <c:v>422.4</c:v>
                </c:pt>
                <c:pt idx="1797">
                  <c:v>407</c:v>
                </c:pt>
                <c:pt idx="1798">
                  <c:v>382.5</c:v>
                </c:pt>
                <c:pt idx="1799">
                  <c:v>372.6</c:v>
                </c:pt>
                <c:pt idx="1800">
                  <c:v>366</c:v>
                </c:pt>
                <c:pt idx="1801">
                  <c:v>389.7</c:v>
                </c:pt>
                <c:pt idx="1802">
                  <c:v>383.2</c:v>
                </c:pt>
                <c:pt idx="1803">
                  <c:v>380.4</c:v>
                </c:pt>
                <c:pt idx="1804">
                  <c:v>350.5</c:v>
                </c:pt>
                <c:pt idx="1805">
                  <c:v>358.6</c:v>
                </c:pt>
                <c:pt idx="1806">
                  <c:v>343.8</c:v>
                </c:pt>
                <c:pt idx="1807">
                  <c:v>360</c:v>
                </c:pt>
                <c:pt idx="1808">
                  <c:v>336.5</c:v>
                </c:pt>
                <c:pt idx="1809">
                  <c:v>341.3</c:v>
                </c:pt>
                <c:pt idx="1810">
                  <c:v>322</c:v>
                </c:pt>
                <c:pt idx="1811">
                  <c:v>298.10000000000002</c:v>
                </c:pt>
                <c:pt idx="1812">
                  <c:v>317.39999999999992</c:v>
                </c:pt>
                <c:pt idx="1813">
                  <c:v>301.39999999999992</c:v>
                </c:pt>
                <c:pt idx="1814">
                  <c:v>323.8</c:v>
                </c:pt>
                <c:pt idx="1815">
                  <c:v>350.1</c:v>
                </c:pt>
                <c:pt idx="1816">
                  <c:v>351.2</c:v>
                </c:pt>
                <c:pt idx="1817">
                  <c:v>337.5</c:v>
                </c:pt>
                <c:pt idx="1818">
                  <c:v>340.9</c:v>
                </c:pt>
                <c:pt idx="1819">
                  <c:v>325.10000000000002</c:v>
                </c:pt>
                <c:pt idx="1820">
                  <c:v>312</c:v>
                </c:pt>
                <c:pt idx="1821">
                  <c:v>309.60000000000002</c:v>
                </c:pt>
                <c:pt idx="1822">
                  <c:v>335.2</c:v>
                </c:pt>
                <c:pt idx="1823">
                  <c:v>327.9</c:v>
                </c:pt>
                <c:pt idx="1824">
                  <c:v>346.5</c:v>
                </c:pt>
                <c:pt idx="1825">
                  <c:v>325.10000000000002</c:v>
                </c:pt>
                <c:pt idx="1826">
                  <c:v>282.7</c:v>
                </c:pt>
                <c:pt idx="1827">
                  <c:v>281.10000000000002</c:v>
                </c:pt>
                <c:pt idx="1828">
                  <c:v>297.5</c:v>
                </c:pt>
                <c:pt idx="1829">
                  <c:v>261</c:v>
                </c:pt>
                <c:pt idx="1830">
                  <c:v>267.60000000000002</c:v>
                </c:pt>
                <c:pt idx="1831">
                  <c:v>260.7</c:v>
                </c:pt>
                <c:pt idx="1832">
                  <c:v>244.2</c:v>
                </c:pt>
                <c:pt idx="1833">
                  <c:v>248.7</c:v>
                </c:pt>
                <c:pt idx="1834">
                  <c:v>257.39999999999992</c:v>
                </c:pt>
                <c:pt idx="1835">
                  <c:v>271.3</c:v>
                </c:pt>
                <c:pt idx="1836">
                  <c:v>304</c:v>
                </c:pt>
                <c:pt idx="1837">
                  <c:v>322.89999999999992</c:v>
                </c:pt>
                <c:pt idx="1838">
                  <c:v>337.5</c:v>
                </c:pt>
                <c:pt idx="1839">
                  <c:v>352.6</c:v>
                </c:pt>
                <c:pt idx="1840">
                  <c:v>360</c:v>
                </c:pt>
                <c:pt idx="1841">
                  <c:v>350.9</c:v>
                </c:pt>
                <c:pt idx="1842">
                  <c:v>359.3</c:v>
                </c:pt>
                <c:pt idx="1843">
                  <c:v>365.9</c:v>
                </c:pt>
                <c:pt idx="1844">
                  <c:v>346.6</c:v>
                </c:pt>
                <c:pt idx="1845">
                  <c:v>340.3</c:v>
                </c:pt>
                <c:pt idx="1846">
                  <c:v>322.5</c:v>
                </c:pt>
                <c:pt idx="1847">
                  <c:v>287</c:v>
                </c:pt>
                <c:pt idx="1848">
                  <c:v>280.60000000000002</c:v>
                </c:pt>
                <c:pt idx="1849">
                  <c:v>280.39999999999992</c:v>
                </c:pt>
                <c:pt idx="1850">
                  <c:v>297.7</c:v>
                </c:pt>
                <c:pt idx="1851">
                  <c:v>303.7</c:v>
                </c:pt>
                <c:pt idx="1852">
                  <c:v>352.4</c:v>
                </c:pt>
                <c:pt idx="1853">
                  <c:v>370.4</c:v>
                </c:pt>
                <c:pt idx="1854">
                  <c:v>356.1</c:v>
                </c:pt>
                <c:pt idx="1855">
                  <c:v>309</c:v>
                </c:pt>
                <c:pt idx="1856">
                  <c:v>286.3</c:v>
                </c:pt>
                <c:pt idx="1857">
                  <c:v>278.10000000000002</c:v>
                </c:pt>
                <c:pt idx="1858">
                  <c:v>284.60000000000002</c:v>
                </c:pt>
                <c:pt idx="1859">
                  <c:v>275.60000000000002</c:v>
                </c:pt>
                <c:pt idx="1860">
                  <c:v>270.7</c:v>
                </c:pt>
                <c:pt idx="1861">
                  <c:v>271</c:v>
                </c:pt>
                <c:pt idx="1862">
                  <c:v>216.6</c:v>
                </c:pt>
                <c:pt idx="1863">
                  <c:v>210.4</c:v>
                </c:pt>
                <c:pt idx="1864">
                  <c:v>253.7</c:v>
                </c:pt>
                <c:pt idx="1865">
                  <c:v>264.10000000000002</c:v>
                </c:pt>
                <c:pt idx="1866">
                  <c:v>238</c:v>
                </c:pt>
                <c:pt idx="1867">
                  <c:v>195.1</c:v>
                </c:pt>
                <c:pt idx="1868">
                  <c:v>172.8</c:v>
                </c:pt>
                <c:pt idx="1869">
                  <c:v>176.8</c:v>
                </c:pt>
                <c:pt idx="1870">
                  <c:v>225.2</c:v>
                </c:pt>
                <c:pt idx="1871">
                  <c:v>238.6</c:v>
                </c:pt>
                <c:pt idx="1872">
                  <c:v>293</c:v>
                </c:pt>
                <c:pt idx="1873">
                  <c:v>306.7</c:v>
                </c:pt>
                <c:pt idx="1874">
                  <c:v>323.39999999999992</c:v>
                </c:pt>
                <c:pt idx="1875">
                  <c:v>327.5</c:v>
                </c:pt>
                <c:pt idx="1876">
                  <c:v>383.4</c:v>
                </c:pt>
                <c:pt idx="1877">
                  <c:v>304</c:v>
                </c:pt>
                <c:pt idx="1878">
                  <c:v>329.3</c:v>
                </c:pt>
                <c:pt idx="1879">
                  <c:v>363.8</c:v>
                </c:pt>
                <c:pt idx="1880">
                  <c:v>329.1</c:v>
                </c:pt>
                <c:pt idx="1881">
                  <c:v>330.3</c:v>
                </c:pt>
                <c:pt idx="1882">
                  <c:v>341.4</c:v>
                </c:pt>
                <c:pt idx="1883">
                  <c:v>350.7</c:v>
                </c:pt>
                <c:pt idx="1884">
                  <c:v>363.5</c:v>
                </c:pt>
                <c:pt idx="1885">
                  <c:v>384.4</c:v>
                </c:pt>
                <c:pt idx="1886">
                  <c:v>385.7</c:v>
                </c:pt>
                <c:pt idx="1887">
                  <c:v>383.9</c:v>
                </c:pt>
                <c:pt idx="1888">
                  <c:v>372.6</c:v>
                </c:pt>
                <c:pt idx="1889">
                  <c:v>355</c:v>
                </c:pt>
                <c:pt idx="1890">
                  <c:v>402.9</c:v>
                </c:pt>
                <c:pt idx="1891">
                  <c:v>441</c:v>
                </c:pt>
                <c:pt idx="1892">
                  <c:v>457.9</c:v>
                </c:pt>
                <c:pt idx="1893">
                  <c:v>368</c:v>
                </c:pt>
                <c:pt idx="1894">
                  <c:v>362</c:v>
                </c:pt>
                <c:pt idx="1895">
                  <c:v>325.60000000000002</c:v>
                </c:pt>
                <c:pt idx="1896">
                  <c:v>326</c:v>
                </c:pt>
                <c:pt idx="1897">
                  <c:v>307.10000000000002</c:v>
                </c:pt>
                <c:pt idx="1898">
                  <c:v>298.5</c:v>
                </c:pt>
                <c:pt idx="1899">
                  <c:v>286.10000000000002</c:v>
                </c:pt>
                <c:pt idx="1900">
                  <c:v>284.7</c:v>
                </c:pt>
                <c:pt idx="1901">
                  <c:v>268.7</c:v>
                </c:pt>
                <c:pt idx="1902">
                  <c:v>296.3</c:v>
                </c:pt>
                <c:pt idx="1903">
                  <c:v>323.10000000000002</c:v>
                </c:pt>
                <c:pt idx="1904">
                  <c:v>304.60000000000002</c:v>
                </c:pt>
                <c:pt idx="1905">
                  <c:v>370.4</c:v>
                </c:pt>
                <c:pt idx="1906">
                  <c:v>376.5</c:v>
                </c:pt>
                <c:pt idx="1907">
                  <c:v>393</c:v>
                </c:pt>
                <c:pt idx="1908">
                  <c:v>387.6</c:v>
                </c:pt>
                <c:pt idx="1909">
                  <c:v>362.8</c:v>
                </c:pt>
                <c:pt idx="1910">
                  <c:v>343</c:v>
                </c:pt>
                <c:pt idx="1911">
                  <c:v>343.8</c:v>
                </c:pt>
                <c:pt idx="1912">
                  <c:v>253.1</c:v>
                </c:pt>
                <c:pt idx="1913">
                  <c:v>226.8</c:v>
                </c:pt>
                <c:pt idx="1914">
                  <c:v>273.2</c:v>
                </c:pt>
                <c:pt idx="1915">
                  <c:v>276.60000000000002</c:v>
                </c:pt>
                <c:pt idx="1916">
                  <c:v>264.2</c:v>
                </c:pt>
                <c:pt idx="1917">
                  <c:v>245.6</c:v>
                </c:pt>
                <c:pt idx="1918">
                  <c:v>293.10000000000002</c:v>
                </c:pt>
                <c:pt idx="1919">
                  <c:v>272.10000000000002</c:v>
                </c:pt>
                <c:pt idx="1920">
                  <c:v>282.3</c:v>
                </c:pt>
                <c:pt idx="1921">
                  <c:v>336</c:v>
                </c:pt>
                <c:pt idx="1922">
                  <c:v>380.1</c:v>
                </c:pt>
                <c:pt idx="1923">
                  <c:v>380.1</c:v>
                </c:pt>
                <c:pt idx="1924">
                  <c:v>375.5</c:v>
                </c:pt>
                <c:pt idx="1925">
                  <c:v>390.8</c:v>
                </c:pt>
                <c:pt idx="1926">
                  <c:v>385.5</c:v>
                </c:pt>
                <c:pt idx="1927">
                  <c:v>368.4</c:v>
                </c:pt>
                <c:pt idx="1928">
                  <c:v>363.6</c:v>
                </c:pt>
                <c:pt idx="1929">
                  <c:v>355.7</c:v>
                </c:pt>
                <c:pt idx="1930">
                  <c:v>365.8</c:v>
                </c:pt>
                <c:pt idx="1931">
                  <c:v>353.7</c:v>
                </c:pt>
                <c:pt idx="1932">
                  <c:v>349</c:v>
                </c:pt>
                <c:pt idx="1933">
                  <c:v>309.2</c:v>
                </c:pt>
                <c:pt idx="1934">
                  <c:v>281.60000000000002</c:v>
                </c:pt>
                <c:pt idx="1935">
                  <c:v>278</c:v>
                </c:pt>
                <c:pt idx="1936">
                  <c:v>282.3</c:v>
                </c:pt>
                <c:pt idx="1937">
                  <c:v>274.2</c:v>
                </c:pt>
                <c:pt idx="1938">
                  <c:v>243.6</c:v>
                </c:pt>
                <c:pt idx="1939">
                  <c:v>261.2</c:v>
                </c:pt>
                <c:pt idx="1940">
                  <c:v>287.8</c:v>
                </c:pt>
                <c:pt idx="1941">
                  <c:v>291.60000000000002</c:v>
                </c:pt>
                <c:pt idx="1942">
                  <c:v>283.10000000000002</c:v>
                </c:pt>
                <c:pt idx="1943">
                  <c:v>270.3</c:v>
                </c:pt>
                <c:pt idx="1944">
                  <c:v>268.89999999999992</c:v>
                </c:pt>
                <c:pt idx="1945">
                  <c:v>300</c:v>
                </c:pt>
                <c:pt idx="1946">
                  <c:v>286.39999999999992</c:v>
                </c:pt>
                <c:pt idx="1947">
                  <c:v>322.60000000000002</c:v>
                </c:pt>
                <c:pt idx="1948">
                  <c:v>249.1</c:v>
                </c:pt>
                <c:pt idx="1949">
                  <c:v>207.2</c:v>
                </c:pt>
                <c:pt idx="1950">
                  <c:v>183.3</c:v>
                </c:pt>
                <c:pt idx="1951">
                  <c:v>194.2</c:v>
                </c:pt>
                <c:pt idx="1952">
                  <c:v>198.8</c:v>
                </c:pt>
                <c:pt idx="1953">
                  <c:v>205.9</c:v>
                </c:pt>
                <c:pt idx="1954">
                  <c:v>242.6</c:v>
                </c:pt>
                <c:pt idx="1955">
                  <c:v>284.5</c:v>
                </c:pt>
                <c:pt idx="1956">
                  <c:v>309.7</c:v>
                </c:pt>
                <c:pt idx="1957">
                  <c:v>316.10000000000002</c:v>
                </c:pt>
                <c:pt idx="1958">
                  <c:v>303.7</c:v>
                </c:pt>
                <c:pt idx="1959">
                  <c:v>328.9</c:v>
                </c:pt>
                <c:pt idx="1960">
                  <c:v>355.5</c:v>
                </c:pt>
                <c:pt idx="1961">
                  <c:v>384.4</c:v>
                </c:pt>
                <c:pt idx="1962">
                  <c:v>343.7</c:v>
                </c:pt>
                <c:pt idx="1963">
                  <c:v>364.8</c:v>
                </c:pt>
                <c:pt idx="1964">
                  <c:v>367.5</c:v>
                </c:pt>
                <c:pt idx="1965">
                  <c:v>364</c:v>
                </c:pt>
                <c:pt idx="1966">
                  <c:v>317</c:v>
                </c:pt>
                <c:pt idx="1967">
                  <c:v>362.4</c:v>
                </c:pt>
                <c:pt idx="1968">
                  <c:v>384</c:v>
                </c:pt>
                <c:pt idx="1969">
                  <c:v>424.1</c:v>
                </c:pt>
                <c:pt idx="1970">
                  <c:v>454.8</c:v>
                </c:pt>
                <c:pt idx="1971">
                  <c:v>471.6</c:v>
                </c:pt>
                <c:pt idx="1972">
                  <c:v>425</c:v>
                </c:pt>
                <c:pt idx="1973">
                  <c:v>414.6</c:v>
                </c:pt>
                <c:pt idx="1974">
                  <c:v>377.1</c:v>
                </c:pt>
                <c:pt idx="1975">
                  <c:v>358.3</c:v>
                </c:pt>
                <c:pt idx="1976">
                  <c:v>336.5</c:v>
                </c:pt>
                <c:pt idx="1977">
                  <c:v>340.3</c:v>
                </c:pt>
                <c:pt idx="1978">
                  <c:v>298.10000000000002</c:v>
                </c:pt>
                <c:pt idx="1979">
                  <c:v>340.2</c:v>
                </c:pt>
                <c:pt idx="1980">
                  <c:v>303.3</c:v>
                </c:pt>
                <c:pt idx="1981">
                  <c:v>315</c:v>
                </c:pt>
                <c:pt idx="1982">
                  <c:v>327.2</c:v>
                </c:pt>
                <c:pt idx="1983">
                  <c:v>303.89999999999992</c:v>
                </c:pt>
                <c:pt idx="1984">
                  <c:v>338.1</c:v>
                </c:pt>
                <c:pt idx="1985">
                  <c:v>351.8</c:v>
                </c:pt>
                <c:pt idx="1986">
                  <c:v>323.39999999999992</c:v>
                </c:pt>
                <c:pt idx="1987">
                  <c:v>285.39999999999992</c:v>
                </c:pt>
                <c:pt idx="1988">
                  <c:v>257.39999999999992</c:v>
                </c:pt>
                <c:pt idx="1989">
                  <c:v>274.10000000000002</c:v>
                </c:pt>
                <c:pt idx="1990">
                  <c:v>308.39999999999992</c:v>
                </c:pt>
                <c:pt idx="1991">
                  <c:v>328.2</c:v>
                </c:pt>
                <c:pt idx="1992">
                  <c:v>342.1</c:v>
                </c:pt>
                <c:pt idx="1993">
                  <c:v>371</c:v>
                </c:pt>
                <c:pt idx="1994">
                  <c:v>405</c:v>
                </c:pt>
                <c:pt idx="1995">
                  <c:v>401.6</c:v>
                </c:pt>
                <c:pt idx="1996">
                  <c:v>388.6</c:v>
                </c:pt>
                <c:pt idx="1997">
                  <c:v>379.3</c:v>
                </c:pt>
                <c:pt idx="1998">
                  <c:v>369.7</c:v>
                </c:pt>
                <c:pt idx="1999">
                  <c:v>369.1</c:v>
                </c:pt>
                <c:pt idx="2000">
                  <c:v>371.1</c:v>
                </c:pt>
                <c:pt idx="2001">
                  <c:v>324.3</c:v>
                </c:pt>
                <c:pt idx="2002">
                  <c:v>309.89999999999992</c:v>
                </c:pt>
                <c:pt idx="2003">
                  <c:v>283.39999999999992</c:v>
                </c:pt>
                <c:pt idx="2004">
                  <c:v>279.89999999999992</c:v>
                </c:pt>
                <c:pt idx="2005">
                  <c:v>308.2</c:v>
                </c:pt>
                <c:pt idx="2006">
                  <c:v>339.1</c:v>
                </c:pt>
                <c:pt idx="2007">
                  <c:v>317.2</c:v>
                </c:pt>
                <c:pt idx="2008">
                  <c:v>286.10000000000002</c:v>
                </c:pt>
                <c:pt idx="2009">
                  <c:v>269</c:v>
                </c:pt>
                <c:pt idx="2010">
                  <c:v>254</c:v>
                </c:pt>
                <c:pt idx="2011">
                  <c:v>263.7</c:v>
                </c:pt>
                <c:pt idx="2012">
                  <c:v>268</c:v>
                </c:pt>
                <c:pt idx="2013">
                  <c:v>279.89999999999992</c:v>
                </c:pt>
                <c:pt idx="2014">
                  <c:v>280.60000000000002</c:v>
                </c:pt>
                <c:pt idx="2015">
                  <c:v>282.3</c:v>
                </c:pt>
                <c:pt idx="2016">
                  <c:v>294.39999999999992</c:v>
                </c:pt>
                <c:pt idx="2017">
                  <c:v>340.7</c:v>
                </c:pt>
                <c:pt idx="2018">
                  <c:v>337.4</c:v>
                </c:pt>
                <c:pt idx="2019">
                  <c:v>368.5</c:v>
                </c:pt>
                <c:pt idx="2020">
                  <c:v>417.2</c:v>
                </c:pt>
                <c:pt idx="2021">
                  <c:v>457.4</c:v>
                </c:pt>
                <c:pt idx="2022">
                  <c:v>448.5</c:v>
                </c:pt>
                <c:pt idx="2023">
                  <c:v>405.9</c:v>
                </c:pt>
                <c:pt idx="2024">
                  <c:v>360.2</c:v>
                </c:pt>
                <c:pt idx="2025">
                  <c:v>331.8</c:v>
                </c:pt>
                <c:pt idx="2026">
                  <c:v>280.3</c:v>
                </c:pt>
                <c:pt idx="2027">
                  <c:v>263.39999999999992</c:v>
                </c:pt>
                <c:pt idx="2028">
                  <c:v>280.8</c:v>
                </c:pt>
                <c:pt idx="2029">
                  <c:v>277.2</c:v>
                </c:pt>
                <c:pt idx="2030">
                  <c:v>296.39999999999992</c:v>
                </c:pt>
                <c:pt idx="2031">
                  <c:v>256.8</c:v>
                </c:pt>
                <c:pt idx="2032">
                  <c:v>334.8</c:v>
                </c:pt>
                <c:pt idx="2033">
                  <c:v>361.8</c:v>
                </c:pt>
                <c:pt idx="2034">
                  <c:v>390.6</c:v>
                </c:pt>
                <c:pt idx="2035">
                  <c:v>414</c:v>
                </c:pt>
                <c:pt idx="2036">
                  <c:v>455.9</c:v>
                </c:pt>
                <c:pt idx="2037">
                  <c:v>454.9</c:v>
                </c:pt>
                <c:pt idx="2038">
                  <c:v>448.4</c:v>
                </c:pt>
                <c:pt idx="2039">
                  <c:v>422.9</c:v>
                </c:pt>
                <c:pt idx="2040">
                  <c:v>395.3</c:v>
                </c:pt>
                <c:pt idx="2041">
                  <c:v>342.3</c:v>
                </c:pt>
                <c:pt idx="2042">
                  <c:v>308.5</c:v>
                </c:pt>
                <c:pt idx="2043">
                  <c:v>301.5</c:v>
                </c:pt>
                <c:pt idx="2044">
                  <c:v>300.7</c:v>
                </c:pt>
                <c:pt idx="2045">
                  <c:v>293.60000000000002</c:v>
                </c:pt>
                <c:pt idx="2046">
                  <c:v>254.6</c:v>
                </c:pt>
                <c:pt idx="2047">
                  <c:v>304.8</c:v>
                </c:pt>
                <c:pt idx="2048">
                  <c:v>277.7</c:v>
                </c:pt>
                <c:pt idx="2049">
                  <c:v>278.5</c:v>
                </c:pt>
                <c:pt idx="2050">
                  <c:v>297.60000000000002</c:v>
                </c:pt>
                <c:pt idx="2051">
                  <c:v>262</c:v>
                </c:pt>
                <c:pt idx="2052">
                  <c:v>255.8</c:v>
                </c:pt>
                <c:pt idx="2053">
                  <c:v>234.4</c:v>
                </c:pt>
                <c:pt idx="2054">
                  <c:v>228.2</c:v>
                </c:pt>
                <c:pt idx="2055">
                  <c:v>237</c:v>
                </c:pt>
                <c:pt idx="2056">
                  <c:v>231.8</c:v>
                </c:pt>
                <c:pt idx="2057">
                  <c:v>235.7</c:v>
                </c:pt>
                <c:pt idx="2058">
                  <c:v>246.9</c:v>
                </c:pt>
                <c:pt idx="2059">
                  <c:v>269</c:v>
                </c:pt>
                <c:pt idx="2060">
                  <c:v>269.8</c:v>
                </c:pt>
                <c:pt idx="2061">
                  <c:v>273.7</c:v>
                </c:pt>
                <c:pt idx="2062">
                  <c:v>278.8</c:v>
                </c:pt>
                <c:pt idx="2063">
                  <c:v>265.39999999999992</c:v>
                </c:pt>
                <c:pt idx="2064">
                  <c:v>262.10000000000002</c:v>
                </c:pt>
                <c:pt idx="2065">
                  <c:v>277.39999999999992</c:v>
                </c:pt>
                <c:pt idx="2066">
                  <c:v>291.89999999999992</c:v>
                </c:pt>
                <c:pt idx="2067">
                  <c:v>296.8</c:v>
                </c:pt>
                <c:pt idx="2068">
                  <c:v>295.60000000000002</c:v>
                </c:pt>
                <c:pt idx="2069">
                  <c:v>306</c:v>
                </c:pt>
                <c:pt idx="2070">
                  <c:v>277.39999999999992</c:v>
                </c:pt>
                <c:pt idx="2071">
                  <c:v>220.7</c:v>
                </c:pt>
                <c:pt idx="2072">
                  <c:v>229.6</c:v>
                </c:pt>
                <c:pt idx="2073">
                  <c:v>180.8</c:v>
                </c:pt>
                <c:pt idx="2074">
                  <c:v>194.2</c:v>
                </c:pt>
                <c:pt idx="2075">
                  <c:v>213.1</c:v>
                </c:pt>
                <c:pt idx="2076">
                  <c:v>286</c:v>
                </c:pt>
                <c:pt idx="2077">
                  <c:v>309.39999999999992</c:v>
                </c:pt>
                <c:pt idx="2078">
                  <c:v>322.39999999999992</c:v>
                </c:pt>
                <c:pt idx="2079">
                  <c:v>327.39999999999992</c:v>
                </c:pt>
                <c:pt idx="2080">
                  <c:v>318.60000000000002</c:v>
                </c:pt>
                <c:pt idx="2081">
                  <c:v>317</c:v>
                </c:pt>
                <c:pt idx="2082">
                  <c:v>313.5</c:v>
                </c:pt>
                <c:pt idx="2083">
                  <c:v>310.5</c:v>
                </c:pt>
                <c:pt idx="2084">
                  <c:v>273.60000000000002</c:v>
                </c:pt>
                <c:pt idx="2085">
                  <c:v>281.10000000000002</c:v>
                </c:pt>
                <c:pt idx="2086">
                  <c:v>305.3</c:v>
                </c:pt>
                <c:pt idx="2087">
                  <c:v>315.10000000000002</c:v>
                </c:pt>
                <c:pt idx="2088">
                  <c:v>315.2</c:v>
                </c:pt>
                <c:pt idx="2089">
                  <c:v>279.39999999999992</c:v>
                </c:pt>
                <c:pt idx="2090">
                  <c:v>271.5</c:v>
                </c:pt>
                <c:pt idx="2091">
                  <c:v>266.39999999999992</c:v>
                </c:pt>
                <c:pt idx="2092">
                  <c:v>286</c:v>
                </c:pt>
                <c:pt idx="2093">
                  <c:v>296.2</c:v>
                </c:pt>
                <c:pt idx="2094">
                  <c:v>324.7</c:v>
                </c:pt>
                <c:pt idx="2095">
                  <c:v>317.89999999999992</c:v>
                </c:pt>
                <c:pt idx="2096">
                  <c:v>325.7</c:v>
                </c:pt>
                <c:pt idx="2097">
                  <c:v>328.7</c:v>
                </c:pt>
                <c:pt idx="2098">
                  <c:v>353.5</c:v>
                </c:pt>
                <c:pt idx="2099">
                  <c:v>379.9</c:v>
                </c:pt>
                <c:pt idx="2100">
                  <c:v>378.7</c:v>
                </c:pt>
                <c:pt idx="2101">
                  <c:v>372.6</c:v>
                </c:pt>
                <c:pt idx="2102">
                  <c:v>373.9</c:v>
                </c:pt>
                <c:pt idx="2103">
                  <c:v>377.6</c:v>
                </c:pt>
                <c:pt idx="2104">
                  <c:v>378.2</c:v>
                </c:pt>
                <c:pt idx="2105">
                  <c:v>364.5</c:v>
                </c:pt>
                <c:pt idx="2106">
                  <c:v>351</c:v>
                </c:pt>
                <c:pt idx="2107">
                  <c:v>335.9</c:v>
                </c:pt>
                <c:pt idx="2108">
                  <c:v>327.9</c:v>
                </c:pt>
                <c:pt idx="2109">
                  <c:v>338.3</c:v>
                </c:pt>
                <c:pt idx="2110">
                  <c:v>352.3</c:v>
                </c:pt>
                <c:pt idx="2111">
                  <c:v>368.8</c:v>
                </c:pt>
                <c:pt idx="2112">
                  <c:v>367.3</c:v>
                </c:pt>
                <c:pt idx="2113">
                  <c:v>376.5</c:v>
                </c:pt>
                <c:pt idx="2114">
                  <c:v>386.1</c:v>
                </c:pt>
                <c:pt idx="2115">
                  <c:v>382.1</c:v>
                </c:pt>
                <c:pt idx="2116">
                  <c:v>398.8</c:v>
                </c:pt>
                <c:pt idx="2117">
                  <c:v>372.8</c:v>
                </c:pt>
                <c:pt idx="2118">
                  <c:v>413.8</c:v>
                </c:pt>
                <c:pt idx="2119">
                  <c:v>413.9</c:v>
                </c:pt>
                <c:pt idx="2120">
                  <c:v>397.5</c:v>
                </c:pt>
                <c:pt idx="2121">
                  <c:v>418</c:v>
                </c:pt>
                <c:pt idx="2122">
                  <c:v>409.4</c:v>
                </c:pt>
                <c:pt idx="2123">
                  <c:v>415</c:v>
                </c:pt>
                <c:pt idx="2124">
                  <c:v>390.8</c:v>
                </c:pt>
                <c:pt idx="2125">
                  <c:v>361.3</c:v>
                </c:pt>
                <c:pt idx="2126">
                  <c:v>324.10000000000002</c:v>
                </c:pt>
                <c:pt idx="2127">
                  <c:v>291.7</c:v>
                </c:pt>
                <c:pt idx="2128">
                  <c:v>251.1</c:v>
                </c:pt>
                <c:pt idx="2129">
                  <c:v>210.8</c:v>
                </c:pt>
                <c:pt idx="2130">
                  <c:v>277.10000000000002</c:v>
                </c:pt>
                <c:pt idx="2131">
                  <c:v>273.60000000000002</c:v>
                </c:pt>
                <c:pt idx="2132">
                  <c:v>271.39999999999992</c:v>
                </c:pt>
                <c:pt idx="2133">
                  <c:v>265.10000000000002</c:v>
                </c:pt>
                <c:pt idx="2134">
                  <c:v>241.6</c:v>
                </c:pt>
                <c:pt idx="2135">
                  <c:v>229.8</c:v>
                </c:pt>
                <c:pt idx="2136">
                  <c:v>232.4</c:v>
                </c:pt>
                <c:pt idx="2137">
                  <c:v>270.5</c:v>
                </c:pt>
                <c:pt idx="2138">
                  <c:v>301.60000000000002</c:v>
                </c:pt>
                <c:pt idx="2139">
                  <c:v>326.89999999999992</c:v>
                </c:pt>
                <c:pt idx="2140">
                  <c:v>317.10000000000002</c:v>
                </c:pt>
                <c:pt idx="2141">
                  <c:v>350.8</c:v>
                </c:pt>
                <c:pt idx="2142">
                  <c:v>343.6</c:v>
                </c:pt>
                <c:pt idx="2143">
                  <c:v>354.6</c:v>
                </c:pt>
                <c:pt idx="2144">
                  <c:v>371.1</c:v>
                </c:pt>
                <c:pt idx="2145">
                  <c:v>349.8</c:v>
                </c:pt>
                <c:pt idx="2146">
                  <c:v>396.1</c:v>
                </c:pt>
                <c:pt idx="2147">
                  <c:v>418.8</c:v>
                </c:pt>
                <c:pt idx="2148">
                  <c:v>383.7</c:v>
                </c:pt>
                <c:pt idx="2149">
                  <c:v>342.4</c:v>
                </c:pt>
                <c:pt idx="2150">
                  <c:v>284.5</c:v>
                </c:pt>
                <c:pt idx="2151">
                  <c:v>270</c:v>
                </c:pt>
                <c:pt idx="2152">
                  <c:v>265.39999999999992</c:v>
                </c:pt>
                <c:pt idx="2153">
                  <c:v>265.60000000000002</c:v>
                </c:pt>
                <c:pt idx="2154">
                  <c:v>275.2</c:v>
                </c:pt>
                <c:pt idx="2155">
                  <c:v>262.89999999999992</c:v>
                </c:pt>
                <c:pt idx="2156">
                  <c:v>283.39999999999992</c:v>
                </c:pt>
                <c:pt idx="2157">
                  <c:v>290.8</c:v>
                </c:pt>
                <c:pt idx="2158">
                  <c:v>258.10000000000002</c:v>
                </c:pt>
                <c:pt idx="2159">
                  <c:v>235.4</c:v>
                </c:pt>
                <c:pt idx="2160">
                  <c:v>266.8</c:v>
                </c:pt>
                <c:pt idx="2161">
                  <c:v>286.3</c:v>
                </c:pt>
                <c:pt idx="2162">
                  <c:v>299.60000000000002</c:v>
                </c:pt>
                <c:pt idx="2163">
                  <c:v>292.39999999999992</c:v>
                </c:pt>
                <c:pt idx="2164">
                  <c:v>332.3</c:v>
                </c:pt>
                <c:pt idx="2165">
                  <c:v>367.4</c:v>
                </c:pt>
                <c:pt idx="2166">
                  <c:v>351</c:v>
                </c:pt>
                <c:pt idx="2167">
                  <c:v>321.10000000000002</c:v>
                </c:pt>
                <c:pt idx="2168">
                  <c:v>330.9</c:v>
                </c:pt>
                <c:pt idx="2169">
                  <c:v>286.3</c:v>
                </c:pt>
                <c:pt idx="2170">
                  <c:v>266.39999999999992</c:v>
                </c:pt>
                <c:pt idx="2171">
                  <c:v>221.1</c:v>
                </c:pt>
                <c:pt idx="2172">
                  <c:v>251.2</c:v>
                </c:pt>
                <c:pt idx="2173">
                  <c:v>260</c:v>
                </c:pt>
                <c:pt idx="2174">
                  <c:v>256.60000000000002</c:v>
                </c:pt>
                <c:pt idx="2175">
                  <c:v>278</c:v>
                </c:pt>
                <c:pt idx="2176">
                  <c:v>277.39999999999992</c:v>
                </c:pt>
                <c:pt idx="2177">
                  <c:v>298.7</c:v>
                </c:pt>
                <c:pt idx="2178">
                  <c:v>296.2</c:v>
                </c:pt>
                <c:pt idx="2179">
                  <c:v>269.60000000000002</c:v>
                </c:pt>
                <c:pt idx="2180">
                  <c:v>261.7</c:v>
                </c:pt>
                <c:pt idx="2181">
                  <c:v>315.10000000000002</c:v>
                </c:pt>
                <c:pt idx="2182">
                  <c:v>296.60000000000002</c:v>
                </c:pt>
                <c:pt idx="2183">
                  <c:v>307.60000000000002</c:v>
                </c:pt>
                <c:pt idx="2184">
                  <c:v>282.39999999999992</c:v>
                </c:pt>
                <c:pt idx="2185">
                  <c:v>300.39999999999992</c:v>
                </c:pt>
                <c:pt idx="2186">
                  <c:v>311.10000000000002</c:v>
                </c:pt>
                <c:pt idx="2187">
                  <c:v>331.2</c:v>
                </c:pt>
                <c:pt idx="2188">
                  <c:v>306.8</c:v>
                </c:pt>
                <c:pt idx="2189">
                  <c:v>271.5</c:v>
                </c:pt>
                <c:pt idx="2190">
                  <c:v>280.10000000000002</c:v>
                </c:pt>
                <c:pt idx="2191">
                  <c:v>305.3</c:v>
                </c:pt>
                <c:pt idx="2192">
                  <c:v>311.3</c:v>
                </c:pt>
                <c:pt idx="2193">
                  <c:v>347.1</c:v>
                </c:pt>
                <c:pt idx="2194">
                  <c:v>387.9</c:v>
                </c:pt>
                <c:pt idx="2195">
                  <c:v>406.6</c:v>
                </c:pt>
                <c:pt idx="2196">
                  <c:v>416.3</c:v>
                </c:pt>
                <c:pt idx="2197">
                  <c:v>372</c:v>
                </c:pt>
                <c:pt idx="2198">
                  <c:v>331.7</c:v>
                </c:pt>
                <c:pt idx="2199">
                  <c:v>350</c:v>
                </c:pt>
                <c:pt idx="2200">
                  <c:v>405</c:v>
                </c:pt>
                <c:pt idx="2201">
                  <c:v>413.3</c:v>
                </c:pt>
                <c:pt idx="2202">
                  <c:v>369.2</c:v>
                </c:pt>
                <c:pt idx="2203">
                  <c:v>306</c:v>
                </c:pt>
                <c:pt idx="2204">
                  <c:v>250.1</c:v>
                </c:pt>
                <c:pt idx="2205">
                  <c:v>285.5</c:v>
                </c:pt>
                <c:pt idx="2206">
                  <c:v>330.9</c:v>
                </c:pt>
                <c:pt idx="2207">
                  <c:v>327.2</c:v>
                </c:pt>
                <c:pt idx="2208">
                  <c:v>351.8</c:v>
                </c:pt>
                <c:pt idx="2209">
                  <c:v>387.3</c:v>
                </c:pt>
                <c:pt idx="2210">
                  <c:v>389.4</c:v>
                </c:pt>
                <c:pt idx="2211">
                  <c:v>383.6</c:v>
                </c:pt>
                <c:pt idx="2212">
                  <c:v>377.1</c:v>
                </c:pt>
                <c:pt idx="2213">
                  <c:v>378.7</c:v>
                </c:pt>
                <c:pt idx="2214">
                  <c:v>383.2</c:v>
                </c:pt>
                <c:pt idx="2215">
                  <c:v>351.8</c:v>
                </c:pt>
                <c:pt idx="2216">
                  <c:v>326</c:v>
                </c:pt>
                <c:pt idx="2217">
                  <c:v>321.3</c:v>
                </c:pt>
                <c:pt idx="2218">
                  <c:v>324.10000000000002</c:v>
                </c:pt>
                <c:pt idx="2219">
                  <c:v>336.8</c:v>
                </c:pt>
                <c:pt idx="2220">
                  <c:v>307.10000000000002</c:v>
                </c:pt>
                <c:pt idx="2221">
                  <c:v>289.8</c:v>
                </c:pt>
                <c:pt idx="2222">
                  <c:v>256.3</c:v>
                </c:pt>
                <c:pt idx="2223">
                  <c:v>251.8</c:v>
                </c:pt>
                <c:pt idx="2224">
                  <c:v>300.60000000000002</c:v>
                </c:pt>
                <c:pt idx="2225">
                  <c:v>323.60000000000002</c:v>
                </c:pt>
                <c:pt idx="2226">
                  <c:v>335.9</c:v>
                </c:pt>
                <c:pt idx="2227">
                  <c:v>359</c:v>
                </c:pt>
                <c:pt idx="2228">
                  <c:v>358.1</c:v>
                </c:pt>
                <c:pt idx="2229">
                  <c:v>333.6</c:v>
                </c:pt>
                <c:pt idx="2230">
                  <c:v>294.39999999999992</c:v>
                </c:pt>
                <c:pt idx="2231">
                  <c:v>270.8</c:v>
                </c:pt>
                <c:pt idx="2232">
                  <c:v>265.39999999999992</c:v>
                </c:pt>
                <c:pt idx="2233">
                  <c:v>206.2</c:v>
                </c:pt>
                <c:pt idx="2234">
                  <c:v>207.6</c:v>
                </c:pt>
                <c:pt idx="2235">
                  <c:v>266.8</c:v>
                </c:pt>
                <c:pt idx="2236">
                  <c:v>279.89999999999992</c:v>
                </c:pt>
                <c:pt idx="2237">
                  <c:v>260.5</c:v>
                </c:pt>
                <c:pt idx="2238">
                  <c:v>257.60000000000002</c:v>
                </c:pt>
                <c:pt idx="2239">
                  <c:v>276.60000000000002</c:v>
                </c:pt>
                <c:pt idx="2240">
                  <c:v>216.6</c:v>
                </c:pt>
                <c:pt idx="2241">
                  <c:v>289</c:v>
                </c:pt>
                <c:pt idx="2242">
                  <c:v>296.60000000000002</c:v>
                </c:pt>
                <c:pt idx="2243">
                  <c:v>320.3</c:v>
                </c:pt>
                <c:pt idx="2244">
                  <c:v>319.3</c:v>
                </c:pt>
                <c:pt idx="2245">
                  <c:v>321</c:v>
                </c:pt>
                <c:pt idx="2246">
                  <c:v>262.89999999999992</c:v>
                </c:pt>
                <c:pt idx="2247">
                  <c:v>265.2</c:v>
                </c:pt>
                <c:pt idx="2248">
                  <c:v>290.10000000000002</c:v>
                </c:pt>
                <c:pt idx="2249">
                  <c:v>347.3</c:v>
                </c:pt>
                <c:pt idx="2250">
                  <c:v>346.3</c:v>
                </c:pt>
                <c:pt idx="2251">
                  <c:v>331.7</c:v>
                </c:pt>
                <c:pt idx="2252">
                  <c:v>276.2</c:v>
                </c:pt>
                <c:pt idx="2253">
                  <c:v>299.89999999999992</c:v>
                </c:pt>
                <c:pt idx="2254">
                  <c:v>341.1</c:v>
                </c:pt>
                <c:pt idx="2255">
                  <c:v>366.1</c:v>
                </c:pt>
                <c:pt idx="2256">
                  <c:v>391.8</c:v>
                </c:pt>
                <c:pt idx="2257">
                  <c:v>451.4</c:v>
                </c:pt>
                <c:pt idx="2258">
                  <c:v>465</c:v>
                </c:pt>
                <c:pt idx="2259">
                  <c:v>420.6</c:v>
                </c:pt>
                <c:pt idx="2260">
                  <c:v>373.8</c:v>
                </c:pt>
                <c:pt idx="2261">
                  <c:v>341.1</c:v>
                </c:pt>
                <c:pt idx="2262">
                  <c:v>339.9</c:v>
                </c:pt>
                <c:pt idx="2263">
                  <c:v>324.7</c:v>
                </c:pt>
                <c:pt idx="2264">
                  <c:v>322.10000000000002</c:v>
                </c:pt>
                <c:pt idx="2265">
                  <c:v>328</c:v>
                </c:pt>
                <c:pt idx="2266">
                  <c:v>335.7</c:v>
                </c:pt>
                <c:pt idx="2267">
                  <c:v>368.4</c:v>
                </c:pt>
                <c:pt idx="2268">
                  <c:v>364.9</c:v>
                </c:pt>
                <c:pt idx="2269">
                  <c:v>356.1</c:v>
                </c:pt>
                <c:pt idx="2270">
                  <c:v>353.5</c:v>
                </c:pt>
                <c:pt idx="2271">
                  <c:v>345.6</c:v>
                </c:pt>
                <c:pt idx="2272">
                  <c:v>334.9</c:v>
                </c:pt>
                <c:pt idx="2273">
                  <c:v>328.6</c:v>
                </c:pt>
                <c:pt idx="2274">
                  <c:v>315.60000000000002</c:v>
                </c:pt>
                <c:pt idx="2275">
                  <c:v>299.5</c:v>
                </c:pt>
                <c:pt idx="2276">
                  <c:v>259.60000000000002</c:v>
                </c:pt>
                <c:pt idx="2277">
                  <c:v>263.60000000000002</c:v>
                </c:pt>
                <c:pt idx="2278">
                  <c:v>310.3</c:v>
                </c:pt>
                <c:pt idx="2279">
                  <c:v>323.39999999999992</c:v>
                </c:pt>
                <c:pt idx="2280">
                  <c:v>337.5</c:v>
                </c:pt>
                <c:pt idx="2281">
                  <c:v>361.8</c:v>
                </c:pt>
                <c:pt idx="2282">
                  <c:v>373.9</c:v>
                </c:pt>
                <c:pt idx="2283">
                  <c:v>379.4</c:v>
                </c:pt>
                <c:pt idx="2284">
                  <c:v>410.5</c:v>
                </c:pt>
                <c:pt idx="2285">
                  <c:v>402.7</c:v>
                </c:pt>
                <c:pt idx="2286">
                  <c:v>390.6</c:v>
                </c:pt>
                <c:pt idx="2287">
                  <c:v>372.2</c:v>
                </c:pt>
                <c:pt idx="2288">
                  <c:v>348.3</c:v>
                </c:pt>
                <c:pt idx="2289">
                  <c:v>346.7</c:v>
                </c:pt>
                <c:pt idx="2290">
                  <c:v>338.1</c:v>
                </c:pt>
                <c:pt idx="2291">
                  <c:v>328</c:v>
                </c:pt>
                <c:pt idx="2292">
                  <c:v>325.60000000000002</c:v>
                </c:pt>
                <c:pt idx="2293">
                  <c:v>286.89999999999992</c:v>
                </c:pt>
                <c:pt idx="2294">
                  <c:v>307.60000000000002</c:v>
                </c:pt>
                <c:pt idx="2295">
                  <c:v>286.8</c:v>
                </c:pt>
                <c:pt idx="2296">
                  <c:v>274.89999999999992</c:v>
                </c:pt>
                <c:pt idx="2297">
                  <c:v>267</c:v>
                </c:pt>
                <c:pt idx="2298">
                  <c:v>281.39999999999992</c:v>
                </c:pt>
                <c:pt idx="2299">
                  <c:v>310.7</c:v>
                </c:pt>
                <c:pt idx="2300">
                  <c:v>315.10000000000002</c:v>
                </c:pt>
                <c:pt idx="2301">
                  <c:v>295.89999999999992</c:v>
                </c:pt>
                <c:pt idx="2302">
                  <c:v>300.39999999999992</c:v>
                </c:pt>
                <c:pt idx="2303">
                  <c:v>274.7</c:v>
                </c:pt>
                <c:pt idx="2304">
                  <c:v>285.10000000000002</c:v>
                </c:pt>
                <c:pt idx="2305">
                  <c:v>307.7</c:v>
                </c:pt>
                <c:pt idx="2306">
                  <c:v>342.5</c:v>
                </c:pt>
                <c:pt idx="2307">
                  <c:v>321.10000000000002</c:v>
                </c:pt>
                <c:pt idx="2308">
                  <c:v>294.3</c:v>
                </c:pt>
                <c:pt idx="2309">
                  <c:v>292.39999999999992</c:v>
                </c:pt>
                <c:pt idx="2310">
                  <c:v>268.2</c:v>
                </c:pt>
                <c:pt idx="2311">
                  <c:v>261</c:v>
                </c:pt>
                <c:pt idx="2312">
                  <c:v>273.3</c:v>
                </c:pt>
                <c:pt idx="2313">
                  <c:v>251.7</c:v>
                </c:pt>
                <c:pt idx="2314">
                  <c:v>224.9</c:v>
                </c:pt>
                <c:pt idx="2315">
                  <c:v>211.2</c:v>
                </c:pt>
                <c:pt idx="2316">
                  <c:v>289.3</c:v>
                </c:pt>
                <c:pt idx="2317">
                  <c:v>267.5</c:v>
                </c:pt>
                <c:pt idx="2318">
                  <c:v>291.39999999999992</c:v>
                </c:pt>
                <c:pt idx="2319">
                  <c:v>286.10000000000002</c:v>
                </c:pt>
                <c:pt idx="2320">
                  <c:v>301.60000000000002</c:v>
                </c:pt>
                <c:pt idx="2321">
                  <c:v>306.89999999999992</c:v>
                </c:pt>
                <c:pt idx="2322">
                  <c:v>301</c:v>
                </c:pt>
                <c:pt idx="2323">
                  <c:v>293.89999999999992</c:v>
                </c:pt>
                <c:pt idx="2324">
                  <c:v>343.7</c:v>
                </c:pt>
                <c:pt idx="2325">
                  <c:v>349.8</c:v>
                </c:pt>
                <c:pt idx="2326">
                  <c:v>355.8</c:v>
                </c:pt>
                <c:pt idx="2327">
                  <c:v>356.4</c:v>
                </c:pt>
                <c:pt idx="2328">
                  <c:v>365.2</c:v>
                </c:pt>
                <c:pt idx="2329">
                  <c:v>366.5</c:v>
                </c:pt>
                <c:pt idx="2330">
                  <c:v>350.1</c:v>
                </c:pt>
                <c:pt idx="2331">
                  <c:v>287.2</c:v>
                </c:pt>
                <c:pt idx="2332">
                  <c:v>292.8</c:v>
                </c:pt>
                <c:pt idx="2333">
                  <c:v>328</c:v>
                </c:pt>
                <c:pt idx="2334">
                  <c:v>316.3</c:v>
                </c:pt>
                <c:pt idx="2335">
                  <c:v>298.8</c:v>
                </c:pt>
                <c:pt idx="2336">
                  <c:v>285.60000000000002</c:v>
                </c:pt>
                <c:pt idx="2337">
                  <c:v>295.2</c:v>
                </c:pt>
                <c:pt idx="2338">
                  <c:v>277.5</c:v>
                </c:pt>
                <c:pt idx="2339">
                  <c:v>261.89999999999992</c:v>
                </c:pt>
                <c:pt idx="2340">
                  <c:v>273.3</c:v>
                </c:pt>
                <c:pt idx="2341">
                  <c:v>302.3</c:v>
                </c:pt>
                <c:pt idx="2342">
                  <c:v>316.89999999999992</c:v>
                </c:pt>
                <c:pt idx="2343">
                  <c:v>337.9</c:v>
                </c:pt>
                <c:pt idx="2344">
                  <c:v>355.7</c:v>
                </c:pt>
                <c:pt idx="2345">
                  <c:v>307.89999999999992</c:v>
                </c:pt>
                <c:pt idx="2346">
                  <c:v>307</c:v>
                </c:pt>
                <c:pt idx="2347">
                  <c:v>307.5</c:v>
                </c:pt>
                <c:pt idx="2348">
                  <c:v>319</c:v>
                </c:pt>
                <c:pt idx="2349">
                  <c:v>336.4</c:v>
                </c:pt>
                <c:pt idx="2350">
                  <c:v>329.2</c:v>
                </c:pt>
                <c:pt idx="2351">
                  <c:v>306.89999999999992</c:v>
                </c:pt>
                <c:pt idx="2352">
                  <c:v>305.5</c:v>
                </c:pt>
                <c:pt idx="2353">
                  <c:v>305.10000000000002</c:v>
                </c:pt>
                <c:pt idx="2354">
                  <c:v>321.60000000000002</c:v>
                </c:pt>
                <c:pt idx="2355">
                  <c:v>334.3</c:v>
                </c:pt>
                <c:pt idx="2356">
                  <c:v>304.60000000000002</c:v>
                </c:pt>
                <c:pt idx="2357">
                  <c:v>296.60000000000002</c:v>
                </c:pt>
                <c:pt idx="2358">
                  <c:v>282.2</c:v>
                </c:pt>
                <c:pt idx="2359">
                  <c:v>268.8</c:v>
                </c:pt>
                <c:pt idx="2360">
                  <c:v>257</c:v>
                </c:pt>
                <c:pt idx="2361">
                  <c:v>257.89999999999992</c:v>
                </c:pt>
                <c:pt idx="2362">
                  <c:v>253.4</c:v>
                </c:pt>
                <c:pt idx="2363">
                  <c:v>264.2</c:v>
                </c:pt>
                <c:pt idx="2364">
                  <c:v>262.2</c:v>
                </c:pt>
                <c:pt idx="2365">
                  <c:v>300.89999999999992</c:v>
                </c:pt>
                <c:pt idx="2366">
                  <c:v>304.39999999999992</c:v>
                </c:pt>
                <c:pt idx="2367">
                  <c:v>298.10000000000002</c:v>
                </c:pt>
                <c:pt idx="2368">
                  <c:v>269.2</c:v>
                </c:pt>
                <c:pt idx="2369">
                  <c:v>256.8</c:v>
                </c:pt>
                <c:pt idx="2370">
                  <c:v>262.60000000000002</c:v>
                </c:pt>
                <c:pt idx="2371">
                  <c:v>234.6</c:v>
                </c:pt>
                <c:pt idx="2372">
                  <c:v>229.1</c:v>
                </c:pt>
                <c:pt idx="2373">
                  <c:v>249.5</c:v>
                </c:pt>
                <c:pt idx="2374">
                  <c:v>274.3</c:v>
                </c:pt>
                <c:pt idx="2375">
                  <c:v>315</c:v>
                </c:pt>
                <c:pt idx="2376">
                  <c:v>312.3</c:v>
                </c:pt>
                <c:pt idx="2377">
                  <c:v>317.39999999999992</c:v>
                </c:pt>
                <c:pt idx="2378">
                  <c:v>310.60000000000002</c:v>
                </c:pt>
                <c:pt idx="2379">
                  <c:v>267.10000000000002</c:v>
                </c:pt>
                <c:pt idx="2380">
                  <c:v>224.8</c:v>
                </c:pt>
                <c:pt idx="2381">
                  <c:v>188.3</c:v>
                </c:pt>
                <c:pt idx="2382">
                  <c:v>192.7</c:v>
                </c:pt>
                <c:pt idx="2383">
                  <c:v>219.2</c:v>
                </c:pt>
                <c:pt idx="2384">
                  <c:v>256</c:v>
                </c:pt>
                <c:pt idx="2385">
                  <c:v>257</c:v>
                </c:pt>
                <c:pt idx="2386">
                  <c:v>265.3</c:v>
                </c:pt>
                <c:pt idx="2387">
                  <c:v>260.2</c:v>
                </c:pt>
                <c:pt idx="2388">
                  <c:v>267.8</c:v>
                </c:pt>
                <c:pt idx="2389">
                  <c:v>268.3</c:v>
                </c:pt>
                <c:pt idx="2390">
                  <c:v>285.60000000000002</c:v>
                </c:pt>
                <c:pt idx="2391">
                  <c:v>310.5</c:v>
                </c:pt>
                <c:pt idx="2392">
                  <c:v>354.6</c:v>
                </c:pt>
                <c:pt idx="2393">
                  <c:v>372.9</c:v>
                </c:pt>
                <c:pt idx="2394">
                  <c:v>371.1</c:v>
                </c:pt>
                <c:pt idx="2395">
                  <c:v>330.1</c:v>
                </c:pt>
                <c:pt idx="2396">
                  <c:v>300.5</c:v>
                </c:pt>
                <c:pt idx="2397">
                  <c:v>268.3</c:v>
                </c:pt>
                <c:pt idx="2398">
                  <c:v>243.3</c:v>
                </c:pt>
                <c:pt idx="2399">
                  <c:v>239.7</c:v>
                </c:pt>
                <c:pt idx="2400">
                  <c:v>237.8</c:v>
                </c:pt>
                <c:pt idx="2401">
                  <c:v>269.7</c:v>
                </c:pt>
                <c:pt idx="2402">
                  <c:v>298.89999999999992</c:v>
                </c:pt>
                <c:pt idx="2403">
                  <c:v>308.7</c:v>
                </c:pt>
                <c:pt idx="2404">
                  <c:v>317.7</c:v>
                </c:pt>
                <c:pt idx="2405">
                  <c:v>344.3</c:v>
                </c:pt>
                <c:pt idx="2406">
                  <c:v>320.7</c:v>
                </c:pt>
                <c:pt idx="2407">
                  <c:v>303.5</c:v>
                </c:pt>
                <c:pt idx="2408">
                  <c:v>284.8</c:v>
                </c:pt>
                <c:pt idx="2409">
                  <c:v>314.10000000000002</c:v>
                </c:pt>
                <c:pt idx="2410">
                  <c:v>343</c:v>
                </c:pt>
                <c:pt idx="2411">
                  <c:v>377.9</c:v>
                </c:pt>
                <c:pt idx="2412">
                  <c:v>376.4</c:v>
                </c:pt>
                <c:pt idx="2413">
                  <c:v>359.7</c:v>
                </c:pt>
                <c:pt idx="2414">
                  <c:v>368.5</c:v>
                </c:pt>
                <c:pt idx="2415">
                  <c:v>355.4</c:v>
                </c:pt>
                <c:pt idx="2416">
                  <c:v>409.9</c:v>
                </c:pt>
                <c:pt idx="2417">
                  <c:v>419.7</c:v>
                </c:pt>
                <c:pt idx="2418">
                  <c:v>403.7</c:v>
                </c:pt>
                <c:pt idx="2419">
                  <c:v>343.1</c:v>
                </c:pt>
                <c:pt idx="2420">
                  <c:v>318.2</c:v>
                </c:pt>
                <c:pt idx="2421">
                  <c:v>316.7</c:v>
                </c:pt>
                <c:pt idx="2422">
                  <c:v>296.7</c:v>
                </c:pt>
                <c:pt idx="2423">
                  <c:v>271.39999999999992</c:v>
                </c:pt>
                <c:pt idx="2424">
                  <c:v>278.39999999999992</c:v>
                </c:pt>
                <c:pt idx="2425">
                  <c:v>228.4</c:v>
                </c:pt>
                <c:pt idx="2426">
                  <c:v>216.9</c:v>
                </c:pt>
                <c:pt idx="2427">
                  <c:v>255.8</c:v>
                </c:pt>
                <c:pt idx="2428">
                  <c:v>237.6</c:v>
                </c:pt>
                <c:pt idx="2429">
                  <c:v>248.1</c:v>
                </c:pt>
                <c:pt idx="2430">
                  <c:v>253</c:v>
                </c:pt>
                <c:pt idx="2431">
                  <c:v>250.4</c:v>
                </c:pt>
                <c:pt idx="2432">
                  <c:v>259.3</c:v>
                </c:pt>
                <c:pt idx="2433">
                  <c:v>313.89999999999992</c:v>
                </c:pt>
                <c:pt idx="2434">
                  <c:v>338.3</c:v>
                </c:pt>
                <c:pt idx="2435">
                  <c:v>390.1</c:v>
                </c:pt>
                <c:pt idx="2436">
                  <c:v>396.6</c:v>
                </c:pt>
                <c:pt idx="2437">
                  <c:v>358.5</c:v>
                </c:pt>
                <c:pt idx="2438">
                  <c:v>339.9</c:v>
                </c:pt>
                <c:pt idx="2439">
                  <c:v>305.60000000000002</c:v>
                </c:pt>
                <c:pt idx="2440">
                  <c:v>253.5</c:v>
                </c:pt>
                <c:pt idx="2441">
                  <c:v>250.3</c:v>
                </c:pt>
                <c:pt idx="2442">
                  <c:v>239.3</c:v>
                </c:pt>
                <c:pt idx="2443">
                  <c:v>265.60000000000002</c:v>
                </c:pt>
                <c:pt idx="2444">
                  <c:v>282.89999999999992</c:v>
                </c:pt>
                <c:pt idx="2445">
                  <c:v>288</c:v>
                </c:pt>
                <c:pt idx="2446">
                  <c:v>289.60000000000002</c:v>
                </c:pt>
                <c:pt idx="2447">
                  <c:v>298.5</c:v>
                </c:pt>
                <c:pt idx="2448">
                  <c:v>306.60000000000002</c:v>
                </c:pt>
                <c:pt idx="2449">
                  <c:v>266.7</c:v>
                </c:pt>
                <c:pt idx="2450">
                  <c:v>244.9</c:v>
                </c:pt>
                <c:pt idx="2451">
                  <c:v>242.1</c:v>
                </c:pt>
                <c:pt idx="2452">
                  <c:v>241.6</c:v>
                </c:pt>
                <c:pt idx="2453">
                  <c:v>274.7</c:v>
                </c:pt>
                <c:pt idx="2454">
                  <c:v>265.2</c:v>
                </c:pt>
                <c:pt idx="2455">
                  <c:v>258.89999999999992</c:v>
                </c:pt>
                <c:pt idx="2456">
                  <c:v>235</c:v>
                </c:pt>
                <c:pt idx="2457">
                  <c:v>242.4</c:v>
                </c:pt>
                <c:pt idx="2458">
                  <c:v>308.3</c:v>
                </c:pt>
                <c:pt idx="2459">
                  <c:v>357.1</c:v>
                </c:pt>
                <c:pt idx="2460">
                  <c:v>318</c:v>
                </c:pt>
                <c:pt idx="2461">
                  <c:v>298.39999999999992</c:v>
                </c:pt>
                <c:pt idx="2462">
                  <c:v>314</c:v>
                </c:pt>
                <c:pt idx="2463">
                  <c:v>328.3</c:v>
                </c:pt>
                <c:pt idx="2464">
                  <c:v>310</c:v>
                </c:pt>
                <c:pt idx="2465">
                  <c:v>283.39999999999992</c:v>
                </c:pt>
                <c:pt idx="2466">
                  <c:v>288.5</c:v>
                </c:pt>
                <c:pt idx="2467">
                  <c:v>319.39999999999992</c:v>
                </c:pt>
                <c:pt idx="2468">
                  <c:v>335</c:v>
                </c:pt>
                <c:pt idx="2469">
                  <c:v>344.6</c:v>
                </c:pt>
                <c:pt idx="2470">
                  <c:v>345.2</c:v>
                </c:pt>
                <c:pt idx="2471">
                  <c:v>342.8</c:v>
                </c:pt>
                <c:pt idx="2472">
                  <c:v>315</c:v>
                </c:pt>
                <c:pt idx="2473">
                  <c:v>296.3</c:v>
                </c:pt>
                <c:pt idx="2474">
                  <c:v>289.10000000000002</c:v>
                </c:pt>
                <c:pt idx="2475">
                  <c:v>304.5</c:v>
                </c:pt>
                <c:pt idx="2476">
                  <c:v>285.7</c:v>
                </c:pt>
                <c:pt idx="2477">
                  <c:v>275.2</c:v>
                </c:pt>
                <c:pt idx="2478">
                  <c:v>276</c:v>
                </c:pt>
                <c:pt idx="2479">
                  <c:v>279.89999999999992</c:v>
                </c:pt>
                <c:pt idx="2480">
                  <c:v>299.89999999999992</c:v>
                </c:pt>
                <c:pt idx="2481">
                  <c:v>306</c:v>
                </c:pt>
                <c:pt idx="2482">
                  <c:v>334.9</c:v>
                </c:pt>
                <c:pt idx="2483">
                  <c:v>356.7</c:v>
                </c:pt>
                <c:pt idx="2484">
                  <c:v>385.1</c:v>
                </c:pt>
                <c:pt idx="2485">
                  <c:v>372.9</c:v>
                </c:pt>
                <c:pt idx="2486">
                  <c:v>370.2</c:v>
                </c:pt>
                <c:pt idx="2487">
                  <c:v>377.5</c:v>
                </c:pt>
                <c:pt idx="2488">
                  <c:v>350.5</c:v>
                </c:pt>
                <c:pt idx="2489">
                  <c:v>336.9</c:v>
                </c:pt>
                <c:pt idx="2490">
                  <c:v>317.89999999999992</c:v>
                </c:pt>
                <c:pt idx="2491">
                  <c:v>299</c:v>
                </c:pt>
                <c:pt idx="2492">
                  <c:v>301.7</c:v>
                </c:pt>
                <c:pt idx="2493">
                  <c:v>251.2</c:v>
                </c:pt>
                <c:pt idx="2494">
                  <c:v>236.4</c:v>
                </c:pt>
                <c:pt idx="2495">
                  <c:v>233.6</c:v>
                </c:pt>
                <c:pt idx="2496">
                  <c:v>224.7</c:v>
                </c:pt>
                <c:pt idx="2497">
                  <c:v>233.3</c:v>
                </c:pt>
                <c:pt idx="2498">
                  <c:v>248.6</c:v>
                </c:pt>
                <c:pt idx="2499">
                  <c:v>229.7</c:v>
                </c:pt>
                <c:pt idx="2500">
                  <c:v>227.9</c:v>
                </c:pt>
                <c:pt idx="2501">
                  <c:v>223.9</c:v>
                </c:pt>
                <c:pt idx="2502">
                  <c:v>205.4</c:v>
                </c:pt>
                <c:pt idx="2503">
                  <c:v>194.6</c:v>
                </c:pt>
                <c:pt idx="2504">
                  <c:v>219.3</c:v>
                </c:pt>
                <c:pt idx="2505">
                  <c:v>252.7</c:v>
                </c:pt>
                <c:pt idx="2506">
                  <c:v>256.60000000000002</c:v>
                </c:pt>
                <c:pt idx="2507">
                  <c:v>277.89999999999992</c:v>
                </c:pt>
                <c:pt idx="2508">
                  <c:v>273</c:v>
                </c:pt>
                <c:pt idx="2509">
                  <c:v>245.3</c:v>
                </c:pt>
                <c:pt idx="2510">
                  <c:v>243.6</c:v>
                </c:pt>
                <c:pt idx="2511">
                  <c:v>244.9</c:v>
                </c:pt>
                <c:pt idx="2512">
                  <c:v>259.89999999999992</c:v>
                </c:pt>
                <c:pt idx="2513">
                  <c:v>287</c:v>
                </c:pt>
                <c:pt idx="2514">
                  <c:v>256.2</c:v>
                </c:pt>
                <c:pt idx="2515">
                  <c:v>248.7</c:v>
                </c:pt>
                <c:pt idx="2516">
                  <c:v>251.1</c:v>
                </c:pt>
                <c:pt idx="2517">
                  <c:v>247.6</c:v>
                </c:pt>
                <c:pt idx="2518">
                  <c:v>209.9</c:v>
                </c:pt>
                <c:pt idx="2519">
                  <c:v>232.7</c:v>
                </c:pt>
                <c:pt idx="2520">
                  <c:v>199.1</c:v>
                </c:pt>
                <c:pt idx="2521">
                  <c:v>183</c:v>
                </c:pt>
                <c:pt idx="2522">
                  <c:v>157.4</c:v>
                </c:pt>
                <c:pt idx="2523">
                  <c:v>157</c:v>
                </c:pt>
                <c:pt idx="2524">
                  <c:v>184.1</c:v>
                </c:pt>
                <c:pt idx="2525">
                  <c:v>228.6</c:v>
                </c:pt>
                <c:pt idx="2526">
                  <c:v>274.7</c:v>
                </c:pt>
                <c:pt idx="2527">
                  <c:v>246.1</c:v>
                </c:pt>
                <c:pt idx="2528">
                  <c:v>265</c:v>
                </c:pt>
                <c:pt idx="2529">
                  <c:v>329.2</c:v>
                </c:pt>
                <c:pt idx="2530">
                  <c:v>328.7</c:v>
                </c:pt>
                <c:pt idx="2531">
                  <c:v>325.5</c:v>
                </c:pt>
                <c:pt idx="2532">
                  <c:v>344.8</c:v>
                </c:pt>
                <c:pt idx="2533">
                  <c:v>345.5</c:v>
                </c:pt>
                <c:pt idx="2534">
                  <c:v>359.2</c:v>
                </c:pt>
                <c:pt idx="2535">
                  <c:v>374.2</c:v>
                </c:pt>
                <c:pt idx="2536">
                  <c:v>340.3</c:v>
                </c:pt>
                <c:pt idx="2537">
                  <c:v>328.3</c:v>
                </c:pt>
                <c:pt idx="2538">
                  <c:v>317.2</c:v>
                </c:pt>
                <c:pt idx="2539">
                  <c:v>308.8</c:v>
                </c:pt>
                <c:pt idx="2540">
                  <c:v>300.39999999999992</c:v>
                </c:pt>
                <c:pt idx="2541">
                  <c:v>305</c:v>
                </c:pt>
                <c:pt idx="2542">
                  <c:v>286.89999999999992</c:v>
                </c:pt>
                <c:pt idx="2543">
                  <c:v>255.5</c:v>
                </c:pt>
                <c:pt idx="2544">
                  <c:v>253.9</c:v>
                </c:pt>
                <c:pt idx="2545">
                  <c:v>232.1</c:v>
                </c:pt>
                <c:pt idx="2546">
                  <c:v>233.6</c:v>
                </c:pt>
                <c:pt idx="2547">
                  <c:v>233.4</c:v>
                </c:pt>
                <c:pt idx="2548">
                  <c:v>249.5</c:v>
                </c:pt>
                <c:pt idx="2549">
                  <c:v>257.3</c:v>
                </c:pt>
                <c:pt idx="2550">
                  <c:v>268.89999999999992</c:v>
                </c:pt>
                <c:pt idx="2551">
                  <c:v>290.8</c:v>
                </c:pt>
                <c:pt idx="2552">
                  <c:v>310.89999999999992</c:v>
                </c:pt>
                <c:pt idx="2553">
                  <c:v>276.5</c:v>
                </c:pt>
                <c:pt idx="2554">
                  <c:v>289.8</c:v>
                </c:pt>
                <c:pt idx="2555">
                  <c:v>271.3</c:v>
                </c:pt>
                <c:pt idx="2556">
                  <c:v>312.10000000000002</c:v>
                </c:pt>
                <c:pt idx="2557">
                  <c:v>365.5</c:v>
                </c:pt>
                <c:pt idx="2558">
                  <c:v>356.1</c:v>
                </c:pt>
                <c:pt idx="2559">
                  <c:v>366.4</c:v>
                </c:pt>
                <c:pt idx="2560">
                  <c:v>340</c:v>
                </c:pt>
                <c:pt idx="2561">
                  <c:v>318.2</c:v>
                </c:pt>
                <c:pt idx="2562">
                  <c:v>313.8</c:v>
                </c:pt>
                <c:pt idx="2563">
                  <c:v>317.5</c:v>
                </c:pt>
                <c:pt idx="2564">
                  <c:v>310</c:v>
                </c:pt>
                <c:pt idx="2565">
                  <c:v>298.5</c:v>
                </c:pt>
                <c:pt idx="2566">
                  <c:v>315.60000000000002</c:v>
                </c:pt>
                <c:pt idx="2567">
                  <c:v>318.8</c:v>
                </c:pt>
                <c:pt idx="2568">
                  <c:v>294.89999999999992</c:v>
                </c:pt>
                <c:pt idx="2569">
                  <c:v>294.2</c:v>
                </c:pt>
                <c:pt idx="2570">
                  <c:v>292.60000000000002</c:v>
                </c:pt>
                <c:pt idx="2571">
                  <c:v>302.3</c:v>
                </c:pt>
                <c:pt idx="2572">
                  <c:v>312.60000000000002</c:v>
                </c:pt>
                <c:pt idx="2573">
                  <c:v>335</c:v>
                </c:pt>
                <c:pt idx="2574">
                  <c:v>330.3</c:v>
                </c:pt>
                <c:pt idx="2575">
                  <c:v>326.7</c:v>
                </c:pt>
                <c:pt idx="2576">
                  <c:v>281.89999999999992</c:v>
                </c:pt>
                <c:pt idx="2577">
                  <c:v>281.3</c:v>
                </c:pt>
                <c:pt idx="2578">
                  <c:v>342.5</c:v>
                </c:pt>
                <c:pt idx="2579">
                  <c:v>308.39999999999992</c:v>
                </c:pt>
                <c:pt idx="2580">
                  <c:v>333</c:v>
                </c:pt>
                <c:pt idx="2581">
                  <c:v>325.10000000000002</c:v>
                </c:pt>
                <c:pt idx="2582">
                  <c:v>307.8</c:v>
                </c:pt>
                <c:pt idx="2583">
                  <c:v>293.8</c:v>
                </c:pt>
                <c:pt idx="2584">
                  <c:v>263.2</c:v>
                </c:pt>
                <c:pt idx="2585">
                  <c:v>231.8</c:v>
                </c:pt>
                <c:pt idx="2586">
                  <c:v>237.9</c:v>
                </c:pt>
                <c:pt idx="2587">
                  <c:v>328</c:v>
                </c:pt>
                <c:pt idx="2588">
                  <c:v>330.3</c:v>
                </c:pt>
                <c:pt idx="2589">
                  <c:v>351.1</c:v>
                </c:pt>
                <c:pt idx="2590">
                  <c:v>312.39999999999992</c:v>
                </c:pt>
                <c:pt idx="2591">
                  <c:v>286.7</c:v>
                </c:pt>
                <c:pt idx="2592">
                  <c:v>260.3</c:v>
                </c:pt>
                <c:pt idx="2593">
                  <c:v>260.5</c:v>
                </c:pt>
                <c:pt idx="2594">
                  <c:v>227.3</c:v>
                </c:pt>
                <c:pt idx="2595">
                  <c:v>216.7</c:v>
                </c:pt>
                <c:pt idx="2596">
                  <c:v>219.8</c:v>
                </c:pt>
                <c:pt idx="2597">
                  <c:v>214.8</c:v>
                </c:pt>
                <c:pt idx="2598">
                  <c:v>211.9</c:v>
                </c:pt>
                <c:pt idx="2599">
                  <c:v>171.5</c:v>
                </c:pt>
                <c:pt idx="2600">
                  <c:v>176.1</c:v>
                </c:pt>
                <c:pt idx="2601">
                  <c:v>184.3</c:v>
                </c:pt>
                <c:pt idx="2602">
                  <c:v>232.6</c:v>
                </c:pt>
                <c:pt idx="2603">
                  <c:v>263.89999999999992</c:v>
                </c:pt>
                <c:pt idx="2604">
                  <c:v>282.3</c:v>
                </c:pt>
                <c:pt idx="2605">
                  <c:v>286.89999999999992</c:v>
                </c:pt>
                <c:pt idx="2606">
                  <c:v>318.10000000000002</c:v>
                </c:pt>
                <c:pt idx="2607">
                  <c:v>327.60000000000002</c:v>
                </c:pt>
                <c:pt idx="2608">
                  <c:v>337.9</c:v>
                </c:pt>
                <c:pt idx="2609">
                  <c:v>356.1</c:v>
                </c:pt>
                <c:pt idx="2610">
                  <c:v>345.9</c:v>
                </c:pt>
                <c:pt idx="2611">
                  <c:v>385.8</c:v>
                </c:pt>
                <c:pt idx="2612">
                  <c:v>367.3</c:v>
                </c:pt>
                <c:pt idx="2613">
                  <c:v>382.7</c:v>
                </c:pt>
                <c:pt idx="2614">
                  <c:v>376.8</c:v>
                </c:pt>
                <c:pt idx="2615">
                  <c:v>386.6</c:v>
                </c:pt>
                <c:pt idx="2616">
                  <c:v>419.8</c:v>
                </c:pt>
                <c:pt idx="2617">
                  <c:v>410.1</c:v>
                </c:pt>
                <c:pt idx="2618">
                  <c:v>385.1</c:v>
                </c:pt>
                <c:pt idx="2619">
                  <c:v>365</c:v>
                </c:pt>
                <c:pt idx="2620">
                  <c:v>336.4</c:v>
                </c:pt>
                <c:pt idx="2621">
                  <c:v>314.10000000000002</c:v>
                </c:pt>
                <c:pt idx="2622">
                  <c:v>322.60000000000002</c:v>
                </c:pt>
                <c:pt idx="2623">
                  <c:v>344.9</c:v>
                </c:pt>
                <c:pt idx="2624">
                  <c:v>327.39999999999992</c:v>
                </c:pt>
                <c:pt idx="2625">
                  <c:v>331.6</c:v>
                </c:pt>
                <c:pt idx="2626">
                  <c:v>287.10000000000002</c:v>
                </c:pt>
                <c:pt idx="2627">
                  <c:v>283.89999999999992</c:v>
                </c:pt>
                <c:pt idx="2628">
                  <c:v>255</c:v>
                </c:pt>
                <c:pt idx="2629">
                  <c:v>227.2</c:v>
                </c:pt>
                <c:pt idx="2630">
                  <c:v>179.9</c:v>
                </c:pt>
                <c:pt idx="2631">
                  <c:v>173.6</c:v>
                </c:pt>
                <c:pt idx="2632">
                  <c:v>209.7</c:v>
                </c:pt>
                <c:pt idx="2633">
                  <c:v>204.1</c:v>
                </c:pt>
                <c:pt idx="2634">
                  <c:v>239.6</c:v>
                </c:pt>
                <c:pt idx="2635">
                  <c:v>248.3</c:v>
                </c:pt>
                <c:pt idx="2636">
                  <c:v>274</c:v>
                </c:pt>
                <c:pt idx="2637">
                  <c:v>251.7</c:v>
                </c:pt>
                <c:pt idx="2638">
                  <c:v>250</c:v>
                </c:pt>
                <c:pt idx="2639">
                  <c:v>174.2</c:v>
                </c:pt>
                <c:pt idx="2640">
                  <c:v>249.2</c:v>
                </c:pt>
                <c:pt idx="2641">
                  <c:v>276.8</c:v>
                </c:pt>
                <c:pt idx="2642">
                  <c:v>288.60000000000002</c:v>
                </c:pt>
                <c:pt idx="2643">
                  <c:v>302.60000000000002</c:v>
                </c:pt>
                <c:pt idx="2644">
                  <c:v>305.2</c:v>
                </c:pt>
                <c:pt idx="2645">
                  <c:v>300.10000000000002</c:v>
                </c:pt>
                <c:pt idx="2646">
                  <c:v>297.10000000000002</c:v>
                </c:pt>
                <c:pt idx="2647">
                  <c:v>308.7</c:v>
                </c:pt>
                <c:pt idx="2648">
                  <c:v>305.7</c:v>
                </c:pt>
                <c:pt idx="2649">
                  <c:v>306.7</c:v>
                </c:pt>
                <c:pt idx="2650">
                  <c:v>321.3</c:v>
                </c:pt>
                <c:pt idx="2651">
                  <c:v>312</c:v>
                </c:pt>
                <c:pt idx="2652">
                  <c:v>306.89999999999992</c:v>
                </c:pt>
                <c:pt idx="2653">
                  <c:v>305.10000000000002</c:v>
                </c:pt>
                <c:pt idx="2654">
                  <c:v>319.60000000000002</c:v>
                </c:pt>
                <c:pt idx="2655">
                  <c:v>312.60000000000002</c:v>
                </c:pt>
                <c:pt idx="2656">
                  <c:v>304.8</c:v>
                </c:pt>
                <c:pt idx="2657">
                  <c:v>291.10000000000002</c:v>
                </c:pt>
                <c:pt idx="2658">
                  <c:v>323.39999999999992</c:v>
                </c:pt>
                <c:pt idx="2659">
                  <c:v>235.1</c:v>
                </c:pt>
                <c:pt idx="2660">
                  <c:v>205.7</c:v>
                </c:pt>
                <c:pt idx="2661">
                  <c:v>209.4</c:v>
                </c:pt>
                <c:pt idx="2662">
                  <c:v>188.9</c:v>
                </c:pt>
                <c:pt idx="2663">
                  <c:v>195.6</c:v>
                </c:pt>
                <c:pt idx="2664">
                  <c:v>177.2</c:v>
                </c:pt>
                <c:pt idx="2665">
                  <c:v>257.60000000000002</c:v>
                </c:pt>
                <c:pt idx="2666">
                  <c:v>294.5</c:v>
                </c:pt>
                <c:pt idx="2667">
                  <c:v>331.9</c:v>
                </c:pt>
                <c:pt idx="2668">
                  <c:v>349.2</c:v>
                </c:pt>
                <c:pt idx="2669">
                  <c:v>353.5</c:v>
                </c:pt>
                <c:pt idx="2670">
                  <c:v>351.5</c:v>
                </c:pt>
                <c:pt idx="2671">
                  <c:v>345.9</c:v>
                </c:pt>
                <c:pt idx="2672">
                  <c:v>321.89999999999992</c:v>
                </c:pt>
                <c:pt idx="2673">
                  <c:v>311.8</c:v>
                </c:pt>
                <c:pt idx="2674">
                  <c:v>304.7</c:v>
                </c:pt>
                <c:pt idx="2675">
                  <c:v>273</c:v>
                </c:pt>
                <c:pt idx="2676">
                  <c:v>316.8</c:v>
                </c:pt>
                <c:pt idx="2677">
                  <c:v>288.7</c:v>
                </c:pt>
                <c:pt idx="2678">
                  <c:v>264.5</c:v>
                </c:pt>
                <c:pt idx="2679">
                  <c:v>257.10000000000002</c:v>
                </c:pt>
                <c:pt idx="2680">
                  <c:v>251.1</c:v>
                </c:pt>
                <c:pt idx="2681">
                  <c:v>203.7</c:v>
                </c:pt>
                <c:pt idx="2682">
                  <c:v>201.1</c:v>
                </c:pt>
                <c:pt idx="2683">
                  <c:v>208.5</c:v>
                </c:pt>
                <c:pt idx="2684">
                  <c:v>178.8</c:v>
                </c:pt>
                <c:pt idx="2685">
                  <c:v>178.2</c:v>
                </c:pt>
                <c:pt idx="2686">
                  <c:v>186.5</c:v>
                </c:pt>
                <c:pt idx="2687">
                  <c:v>153.4</c:v>
                </c:pt>
                <c:pt idx="2688">
                  <c:v>159.19999999999999</c:v>
                </c:pt>
                <c:pt idx="2689">
                  <c:v>206.1</c:v>
                </c:pt>
                <c:pt idx="2690">
                  <c:v>248.2</c:v>
                </c:pt>
                <c:pt idx="2691">
                  <c:v>270</c:v>
                </c:pt>
                <c:pt idx="2692">
                  <c:v>245.5</c:v>
                </c:pt>
                <c:pt idx="2693">
                  <c:v>239.6</c:v>
                </c:pt>
                <c:pt idx="2694">
                  <c:v>236.9</c:v>
                </c:pt>
                <c:pt idx="2695">
                  <c:v>247.5</c:v>
                </c:pt>
                <c:pt idx="2696">
                  <c:v>261.39999999999992</c:v>
                </c:pt>
                <c:pt idx="2697">
                  <c:v>292.8</c:v>
                </c:pt>
                <c:pt idx="2698">
                  <c:v>288.89999999999992</c:v>
                </c:pt>
                <c:pt idx="2699">
                  <c:v>252.6</c:v>
                </c:pt>
                <c:pt idx="2700">
                  <c:v>247.4</c:v>
                </c:pt>
                <c:pt idx="2701">
                  <c:v>248.6</c:v>
                </c:pt>
                <c:pt idx="2702">
                  <c:v>249</c:v>
                </c:pt>
                <c:pt idx="2703">
                  <c:v>245.9</c:v>
                </c:pt>
                <c:pt idx="2704">
                  <c:v>224</c:v>
                </c:pt>
                <c:pt idx="2705">
                  <c:v>230.7</c:v>
                </c:pt>
                <c:pt idx="2706">
                  <c:v>252.2</c:v>
                </c:pt>
                <c:pt idx="2707">
                  <c:v>303.10000000000002</c:v>
                </c:pt>
                <c:pt idx="2708">
                  <c:v>308.89999999999992</c:v>
                </c:pt>
                <c:pt idx="2709">
                  <c:v>314</c:v>
                </c:pt>
                <c:pt idx="2710">
                  <c:v>323.8</c:v>
                </c:pt>
                <c:pt idx="2711">
                  <c:v>329.1</c:v>
                </c:pt>
                <c:pt idx="2712">
                  <c:v>322.5</c:v>
                </c:pt>
                <c:pt idx="2713">
                  <c:v>308.3</c:v>
                </c:pt>
                <c:pt idx="2714">
                  <c:v>291.3</c:v>
                </c:pt>
                <c:pt idx="2715">
                  <c:v>292</c:v>
                </c:pt>
                <c:pt idx="2716">
                  <c:v>283.7</c:v>
                </c:pt>
                <c:pt idx="2717">
                  <c:v>268.7</c:v>
                </c:pt>
                <c:pt idx="2718">
                  <c:v>260.7</c:v>
                </c:pt>
                <c:pt idx="2719">
                  <c:v>247.3</c:v>
                </c:pt>
                <c:pt idx="2720">
                  <c:v>219.2</c:v>
                </c:pt>
                <c:pt idx="2721">
                  <c:v>230.9</c:v>
                </c:pt>
                <c:pt idx="2722">
                  <c:v>230.8</c:v>
                </c:pt>
                <c:pt idx="2723">
                  <c:v>228.4</c:v>
                </c:pt>
                <c:pt idx="2724">
                  <c:v>235</c:v>
                </c:pt>
                <c:pt idx="2725">
                  <c:v>290.89999999999992</c:v>
                </c:pt>
                <c:pt idx="2726">
                  <c:v>197.2</c:v>
                </c:pt>
                <c:pt idx="2727">
                  <c:v>195.7</c:v>
                </c:pt>
                <c:pt idx="2728">
                  <c:v>267.39999999999992</c:v>
                </c:pt>
                <c:pt idx="2729">
                  <c:v>252.8</c:v>
                </c:pt>
                <c:pt idx="2730">
                  <c:v>274.2</c:v>
                </c:pt>
                <c:pt idx="2731">
                  <c:v>297.39999999999992</c:v>
                </c:pt>
                <c:pt idx="2732">
                  <c:v>293.8</c:v>
                </c:pt>
                <c:pt idx="2733">
                  <c:v>322.10000000000002</c:v>
                </c:pt>
                <c:pt idx="2734">
                  <c:v>331.8</c:v>
                </c:pt>
                <c:pt idx="2735">
                  <c:v>330</c:v>
                </c:pt>
                <c:pt idx="2736">
                  <c:v>336.2</c:v>
                </c:pt>
                <c:pt idx="2737">
                  <c:v>297.10000000000002</c:v>
                </c:pt>
                <c:pt idx="2738">
                  <c:v>242</c:v>
                </c:pt>
                <c:pt idx="2739">
                  <c:v>249.5</c:v>
                </c:pt>
                <c:pt idx="2740">
                  <c:v>232.8</c:v>
                </c:pt>
                <c:pt idx="2741">
                  <c:v>212</c:v>
                </c:pt>
                <c:pt idx="2742">
                  <c:v>204</c:v>
                </c:pt>
                <c:pt idx="2743">
                  <c:v>208.2</c:v>
                </c:pt>
                <c:pt idx="2744">
                  <c:v>240.4</c:v>
                </c:pt>
                <c:pt idx="2745">
                  <c:v>252.9</c:v>
                </c:pt>
                <c:pt idx="2746">
                  <c:v>200</c:v>
                </c:pt>
                <c:pt idx="2747">
                  <c:v>203.7</c:v>
                </c:pt>
                <c:pt idx="2748">
                  <c:v>191.4</c:v>
                </c:pt>
                <c:pt idx="2749">
                  <c:v>247.5</c:v>
                </c:pt>
                <c:pt idx="2750">
                  <c:v>267.10000000000002</c:v>
                </c:pt>
                <c:pt idx="2751">
                  <c:v>246.9</c:v>
                </c:pt>
                <c:pt idx="2752">
                  <c:v>231.9</c:v>
                </c:pt>
                <c:pt idx="2753">
                  <c:v>215.6</c:v>
                </c:pt>
                <c:pt idx="2754">
                  <c:v>216.7</c:v>
                </c:pt>
                <c:pt idx="2755">
                  <c:v>224.9</c:v>
                </c:pt>
                <c:pt idx="2756">
                  <c:v>211.7</c:v>
                </c:pt>
                <c:pt idx="2757">
                  <c:v>206.7</c:v>
                </c:pt>
                <c:pt idx="2758">
                  <c:v>193.2</c:v>
                </c:pt>
                <c:pt idx="2759">
                  <c:v>169.8</c:v>
                </c:pt>
                <c:pt idx="2760">
                  <c:v>165.8</c:v>
                </c:pt>
                <c:pt idx="2761">
                  <c:v>216.3</c:v>
                </c:pt>
                <c:pt idx="2762">
                  <c:v>245.3</c:v>
                </c:pt>
                <c:pt idx="2763">
                  <c:v>237.2</c:v>
                </c:pt>
                <c:pt idx="2764">
                  <c:v>223</c:v>
                </c:pt>
                <c:pt idx="2765">
                  <c:v>297.89999999999992</c:v>
                </c:pt>
                <c:pt idx="2766">
                  <c:v>309.5</c:v>
                </c:pt>
                <c:pt idx="2767">
                  <c:v>279.10000000000002</c:v>
                </c:pt>
                <c:pt idx="2768">
                  <c:v>265.89999999999992</c:v>
                </c:pt>
                <c:pt idx="2769">
                  <c:v>225.3</c:v>
                </c:pt>
                <c:pt idx="2770">
                  <c:v>235</c:v>
                </c:pt>
                <c:pt idx="2771">
                  <c:v>138.1</c:v>
                </c:pt>
                <c:pt idx="2772">
                  <c:v>144.4</c:v>
                </c:pt>
                <c:pt idx="2773">
                  <c:v>183.9</c:v>
                </c:pt>
                <c:pt idx="2774">
                  <c:v>160.1</c:v>
                </c:pt>
                <c:pt idx="2775">
                  <c:v>161.5</c:v>
                </c:pt>
                <c:pt idx="2776">
                  <c:v>157.4</c:v>
                </c:pt>
                <c:pt idx="2777">
                  <c:v>108.6</c:v>
                </c:pt>
                <c:pt idx="2778">
                  <c:v>176</c:v>
                </c:pt>
                <c:pt idx="2779">
                  <c:v>226.1</c:v>
                </c:pt>
                <c:pt idx="2780">
                  <c:v>263.7</c:v>
                </c:pt>
                <c:pt idx="2781">
                  <c:v>259.5</c:v>
                </c:pt>
                <c:pt idx="2782">
                  <c:v>218.9</c:v>
                </c:pt>
                <c:pt idx="2783">
                  <c:v>230.6</c:v>
                </c:pt>
                <c:pt idx="2784">
                  <c:v>229.3</c:v>
                </c:pt>
                <c:pt idx="2785">
                  <c:v>286</c:v>
                </c:pt>
                <c:pt idx="2786">
                  <c:v>327.39999999999992</c:v>
                </c:pt>
                <c:pt idx="2787">
                  <c:v>374.3</c:v>
                </c:pt>
                <c:pt idx="2788">
                  <c:v>388.6</c:v>
                </c:pt>
                <c:pt idx="2789">
                  <c:v>407.8</c:v>
                </c:pt>
                <c:pt idx="2790">
                  <c:v>383.8</c:v>
                </c:pt>
                <c:pt idx="2791">
                  <c:v>323.7</c:v>
                </c:pt>
                <c:pt idx="2792">
                  <c:v>262.89999999999992</c:v>
                </c:pt>
                <c:pt idx="2793">
                  <c:v>252.1</c:v>
                </c:pt>
                <c:pt idx="2794">
                  <c:v>233.1</c:v>
                </c:pt>
                <c:pt idx="2795">
                  <c:v>237</c:v>
                </c:pt>
                <c:pt idx="2796">
                  <c:v>257.8</c:v>
                </c:pt>
                <c:pt idx="2797">
                  <c:v>262.89999999999992</c:v>
                </c:pt>
                <c:pt idx="2798">
                  <c:v>275.60000000000002</c:v>
                </c:pt>
                <c:pt idx="2799">
                  <c:v>277.39999999999992</c:v>
                </c:pt>
                <c:pt idx="2800">
                  <c:v>315.60000000000002</c:v>
                </c:pt>
                <c:pt idx="2801">
                  <c:v>298.89999999999992</c:v>
                </c:pt>
                <c:pt idx="2802">
                  <c:v>293.3</c:v>
                </c:pt>
                <c:pt idx="2803">
                  <c:v>275.10000000000002</c:v>
                </c:pt>
                <c:pt idx="2804">
                  <c:v>209.7</c:v>
                </c:pt>
                <c:pt idx="2805">
                  <c:v>247.9</c:v>
                </c:pt>
                <c:pt idx="2806">
                  <c:v>292.7</c:v>
                </c:pt>
                <c:pt idx="2807">
                  <c:v>281.60000000000002</c:v>
                </c:pt>
                <c:pt idx="2808">
                  <c:v>286.3</c:v>
                </c:pt>
                <c:pt idx="2809">
                  <c:v>311.60000000000002</c:v>
                </c:pt>
                <c:pt idx="2810">
                  <c:v>325.2</c:v>
                </c:pt>
                <c:pt idx="2811">
                  <c:v>300.39999999999992</c:v>
                </c:pt>
                <c:pt idx="2812">
                  <c:v>313</c:v>
                </c:pt>
                <c:pt idx="2813">
                  <c:v>291</c:v>
                </c:pt>
                <c:pt idx="2814">
                  <c:v>279.8</c:v>
                </c:pt>
                <c:pt idx="2815">
                  <c:v>266.2</c:v>
                </c:pt>
                <c:pt idx="2816">
                  <c:v>267.60000000000002</c:v>
                </c:pt>
                <c:pt idx="2817">
                  <c:v>260.3</c:v>
                </c:pt>
                <c:pt idx="2818">
                  <c:v>259</c:v>
                </c:pt>
                <c:pt idx="2819">
                  <c:v>263</c:v>
                </c:pt>
                <c:pt idx="2820">
                  <c:v>252.6</c:v>
                </c:pt>
                <c:pt idx="2821">
                  <c:v>209.1</c:v>
                </c:pt>
                <c:pt idx="2822">
                  <c:v>180.4</c:v>
                </c:pt>
                <c:pt idx="2823">
                  <c:v>183.8</c:v>
                </c:pt>
                <c:pt idx="2824">
                  <c:v>214.9</c:v>
                </c:pt>
                <c:pt idx="2825">
                  <c:v>218.3</c:v>
                </c:pt>
                <c:pt idx="2826">
                  <c:v>253.6</c:v>
                </c:pt>
                <c:pt idx="2827">
                  <c:v>288.8</c:v>
                </c:pt>
                <c:pt idx="2828">
                  <c:v>304.39999999999992</c:v>
                </c:pt>
                <c:pt idx="2829">
                  <c:v>326.5</c:v>
                </c:pt>
                <c:pt idx="2830">
                  <c:v>338.4</c:v>
                </c:pt>
                <c:pt idx="2831">
                  <c:v>327</c:v>
                </c:pt>
                <c:pt idx="2832">
                  <c:v>332.4</c:v>
                </c:pt>
                <c:pt idx="2833">
                  <c:v>343</c:v>
                </c:pt>
                <c:pt idx="2834">
                  <c:v>359.4</c:v>
                </c:pt>
                <c:pt idx="2835">
                  <c:v>337.4</c:v>
                </c:pt>
                <c:pt idx="2836">
                  <c:v>280.7</c:v>
                </c:pt>
                <c:pt idx="2837">
                  <c:v>239.2</c:v>
                </c:pt>
                <c:pt idx="2838">
                  <c:v>213.9</c:v>
                </c:pt>
                <c:pt idx="2839">
                  <c:v>220.9</c:v>
                </c:pt>
                <c:pt idx="2840">
                  <c:v>239.4</c:v>
                </c:pt>
                <c:pt idx="2841">
                  <c:v>225.5</c:v>
                </c:pt>
                <c:pt idx="2842">
                  <c:v>205.5</c:v>
                </c:pt>
                <c:pt idx="2843">
                  <c:v>189.2</c:v>
                </c:pt>
                <c:pt idx="2844">
                  <c:v>186.2</c:v>
                </c:pt>
                <c:pt idx="2845">
                  <c:v>200.5</c:v>
                </c:pt>
                <c:pt idx="2846">
                  <c:v>196.4</c:v>
                </c:pt>
                <c:pt idx="2847">
                  <c:v>224.1</c:v>
                </c:pt>
                <c:pt idx="2848">
                  <c:v>291.39999999999992</c:v>
                </c:pt>
                <c:pt idx="2849">
                  <c:v>322</c:v>
                </c:pt>
                <c:pt idx="2850">
                  <c:v>339.1</c:v>
                </c:pt>
                <c:pt idx="2851">
                  <c:v>339.8</c:v>
                </c:pt>
                <c:pt idx="2852">
                  <c:v>343.5</c:v>
                </c:pt>
                <c:pt idx="2853">
                  <c:v>348.9</c:v>
                </c:pt>
                <c:pt idx="2854">
                  <c:v>290.39999999999992</c:v>
                </c:pt>
                <c:pt idx="2855">
                  <c:v>263.39999999999992</c:v>
                </c:pt>
                <c:pt idx="2856">
                  <c:v>259.39999999999992</c:v>
                </c:pt>
                <c:pt idx="2857">
                  <c:v>263.8</c:v>
                </c:pt>
                <c:pt idx="2858">
                  <c:v>274.8</c:v>
                </c:pt>
                <c:pt idx="2859">
                  <c:v>299.10000000000002</c:v>
                </c:pt>
                <c:pt idx="2860">
                  <c:v>279.8</c:v>
                </c:pt>
                <c:pt idx="2861">
                  <c:v>291.10000000000002</c:v>
                </c:pt>
                <c:pt idx="2862">
                  <c:v>285</c:v>
                </c:pt>
                <c:pt idx="2863">
                  <c:v>272.2</c:v>
                </c:pt>
                <c:pt idx="2864">
                  <c:v>263.10000000000002</c:v>
                </c:pt>
                <c:pt idx="2865">
                  <c:v>220.7</c:v>
                </c:pt>
                <c:pt idx="2866">
                  <c:v>191.7</c:v>
                </c:pt>
                <c:pt idx="2867">
                  <c:v>197.8</c:v>
                </c:pt>
                <c:pt idx="2868">
                  <c:v>184.5</c:v>
                </c:pt>
                <c:pt idx="2869">
                  <c:v>207.7</c:v>
                </c:pt>
                <c:pt idx="2870">
                  <c:v>189.5</c:v>
                </c:pt>
                <c:pt idx="2871">
                  <c:v>193.8</c:v>
                </c:pt>
                <c:pt idx="2872">
                  <c:v>224.9</c:v>
                </c:pt>
                <c:pt idx="2873">
                  <c:v>244.5</c:v>
                </c:pt>
                <c:pt idx="2874">
                  <c:v>185.8</c:v>
                </c:pt>
                <c:pt idx="2875">
                  <c:v>210.6</c:v>
                </c:pt>
                <c:pt idx="2876">
                  <c:v>216</c:v>
                </c:pt>
                <c:pt idx="2877">
                  <c:v>208.9</c:v>
                </c:pt>
                <c:pt idx="2878">
                  <c:v>164.3</c:v>
                </c:pt>
                <c:pt idx="2879">
                  <c:v>187.1</c:v>
                </c:pt>
                <c:pt idx="2880">
                  <c:v>177.2</c:v>
                </c:pt>
                <c:pt idx="2881">
                  <c:v>188.7</c:v>
                </c:pt>
                <c:pt idx="2882">
                  <c:v>175.4</c:v>
                </c:pt>
                <c:pt idx="2883">
                  <c:v>179</c:v>
                </c:pt>
                <c:pt idx="2884">
                  <c:v>208.9</c:v>
                </c:pt>
                <c:pt idx="2885">
                  <c:v>199.8</c:v>
                </c:pt>
                <c:pt idx="2886">
                  <c:v>220.2</c:v>
                </c:pt>
                <c:pt idx="2887">
                  <c:v>231.8</c:v>
                </c:pt>
                <c:pt idx="2888">
                  <c:v>238.5</c:v>
                </c:pt>
                <c:pt idx="2889">
                  <c:v>247.7</c:v>
                </c:pt>
                <c:pt idx="2890">
                  <c:v>246.9</c:v>
                </c:pt>
                <c:pt idx="2891">
                  <c:v>278.7</c:v>
                </c:pt>
                <c:pt idx="2892">
                  <c:v>232.3</c:v>
                </c:pt>
                <c:pt idx="2893">
                  <c:v>213.3</c:v>
                </c:pt>
                <c:pt idx="2894">
                  <c:v>199</c:v>
                </c:pt>
                <c:pt idx="2895">
                  <c:v>198.6</c:v>
                </c:pt>
                <c:pt idx="2896">
                  <c:v>194.4</c:v>
                </c:pt>
                <c:pt idx="2897">
                  <c:v>218.4</c:v>
                </c:pt>
                <c:pt idx="2898">
                  <c:v>216.3</c:v>
                </c:pt>
                <c:pt idx="2899">
                  <c:v>209.2</c:v>
                </c:pt>
                <c:pt idx="2900">
                  <c:v>216.3</c:v>
                </c:pt>
                <c:pt idx="2901">
                  <c:v>204.6</c:v>
                </c:pt>
                <c:pt idx="2902">
                  <c:v>222.6</c:v>
                </c:pt>
                <c:pt idx="2903">
                  <c:v>207.5</c:v>
                </c:pt>
                <c:pt idx="2904">
                  <c:v>205</c:v>
                </c:pt>
                <c:pt idx="2905">
                  <c:v>168.6</c:v>
                </c:pt>
                <c:pt idx="2906">
                  <c:v>185</c:v>
                </c:pt>
                <c:pt idx="2907">
                  <c:v>164.8</c:v>
                </c:pt>
                <c:pt idx="2908">
                  <c:v>204.6</c:v>
                </c:pt>
                <c:pt idx="2909">
                  <c:v>230.9</c:v>
                </c:pt>
                <c:pt idx="2910">
                  <c:v>225.1</c:v>
                </c:pt>
                <c:pt idx="2911">
                  <c:v>216.5</c:v>
                </c:pt>
                <c:pt idx="2912">
                  <c:v>192.9</c:v>
                </c:pt>
                <c:pt idx="2913">
                  <c:v>176.1</c:v>
                </c:pt>
                <c:pt idx="2914">
                  <c:v>224.5</c:v>
                </c:pt>
                <c:pt idx="2915">
                  <c:v>273.2</c:v>
                </c:pt>
                <c:pt idx="2916">
                  <c:v>254.7</c:v>
                </c:pt>
                <c:pt idx="2917">
                  <c:v>230.1</c:v>
                </c:pt>
                <c:pt idx="2918">
                  <c:v>198.8</c:v>
                </c:pt>
                <c:pt idx="2919">
                  <c:v>196.2</c:v>
                </c:pt>
                <c:pt idx="2920">
                  <c:v>234.8</c:v>
                </c:pt>
                <c:pt idx="2921">
                  <c:v>271.2</c:v>
                </c:pt>
                <c:pt idx="2922">
                  <c:v>267.60000000000002</c:v>
                </c:pt>
                <c:pt idx="2923">
                  <c:v>265.5</c:v>
                </c:pt>
                <c:pt idx="2924">
                  <c:v>242.3</c:v>
                </c:pt>
                <c:pt idx="2925">
                  <c:v>250.4</c:v>
                </c:pt>
                <c:pt idx="2926">
                  <c:v>265.8</c:v>
                </c:pt>
                <c:pt idx="2927">
                  <c:v>278.5</c:v>
                </c:pt>
                <c:pt idx="2928">
                  <c:v>283.60000000000002</c:v>
                </c:pt>
                <c:pt idx="2929">
                  <c:v>279</c:v>
                </c:pt>
                <c:pt idx="2930">
                  <c:v>276.3</c:v>
                </c:pt>
                <c:pt idx="2931">
                  <c:v>265.60000000000002</c:v>
                </c:pt>
                <c:pt idx="2932">
                  <c:v>241.4</c:v>
                </c:pt>
                <c:pt idx="2933">
                  <c:v>228.6</c:v>
                </c:pt>
                <c:pt idx="2934">
                  <c:v>253.3</c:v>
                </c:pt>
                <c:pt idx="2935">
                  <c:v>249.3</c:v>
                </c:pt>
                <c:pt idx="2936">
                  <c:v>256.2</c:v>
                </c:pt>
                <c:pt idx="2937">
                  <c:v>250.3</c:v>
                </c:pt>
                <c:pt idx="2938">
                  <c:v>242.4</c:v>
                </c:pt>
                <c:pt idx="2939">
                  <c:v>221.5</c:v>
                </c:pt>
                <c:pt idx="2940">
                  <c:v>224.1</c:v>
                </c:pt>
                <c:pt idx="2941">
                  <c:v>213.9</c:v>
                </c:pt>
                <c:pt idx="2942">
                  <c:v>223.1</c:v>
                </c:pt>
                <c:pt idx="2943">
                  <c:v>218.6</c:v>
                </c:pt>
                <c:pt idx="2944">
                  <c:v>208.4</c:v>
                </c:pt>
                <c:pt idx="2945">
                  <c:v>209.5</c:v>
                </c:pt>
                <c:pt idx="2946">
                  <c:v>179.8</c:v>
                </c:pt>
                <c:pt idx="2947">
                  <c:v>143.80000000000001</c:v>
                </c:pt>
                <c:pt idx="2948">
                  <c:v>114.7</c:v>
                </c:pt>
                <c:pt idx="2949">
                  <c:v>143.6</c:v>
                </c:pt>
                <c:pt idx="2950">
                  <c:v>165.8</c:v>
                </c:pt>
                <c:pt idx="2951">
                  <c:v>194.5</c:v>
                </c:pt>
                <c:pt idx="2952">
                  <c:v>222.3</c:v>
                </c:pt>
                <c:pt idx="2953">
                  <c:v>266.89999999999992</c:v>
                </c:pt>
                <c:pt idx="2954">
                  <c:v>302.8</c:v>
                </c:pt>
                <c:pt idx="2955">
                  <c:v>278.89999999999992</c:v>
                </c:pt>
                <c:pt idx="2956">
                  <c:v>262.39999999999992</c:v>
                </c:pt>
                <c:pt idx="2957">
                  <c:v>230.5</c:v>
                </c:pt>
                <c:pt idx="2958">
                  <c:v>231.7</c:v>
                </c:pt>
                <c:pt idx="2959">
                  <c:v>243.8</c:v>
                </c:pt>
                <c:pt idx="2960">
                  <c:v>238.7</c:v>
                </c:pt>
                <c:pt idx="2961">
                  <c:v>258.2</c:v>
                </c:pt>
                <c:pt idx="2962">
                  <c:v>267</c:v>
                </c:pt>
                <c:pt idx="2963">
                  <c:v>263.3</c:v>
                </c:pt>
                <c:pt idx="2964">
                  <c:v>277.5</c:v>
                </c:pt>
                <c:pt idx="2965">
                  <c:v>277</c:v>
                </c:pt>
                <c:pt idx="2966">
                  <c:v>267.10000000000002</c:v>
                </c:pt>
                <c:pt idx="2967">
                  <c:v>297.60000000000002</c:v>
                </c:pt>
                <c:pt idx="2968">
                  <c:v>324.39999999999992</c:v>
                </c:pt>
                <c:pt idx="2969">
                  <c:v>352.4</c:v>
                </c:pt>
                <c:pt idx="2970">
                  <c:v>369.9</c:v>
                </c:pt>
                <c:pt idx="2971">
                  <c:v>389.1</c:v>
                </c:pt>
                <c:pt idx="2972">
                  <c:v>406.8</c:v>
                </c:pt>
                <c:pt idx="2973">
                  <c:v>392.9</c:v>
                </c:pt>
                <c:pt idx="2974">
                  <c:v>365.2</c:v>
                </c:pt>
                <c:pt idx="2975">
                  <c:v>331.5</c:v>
                </c:pt>
                <c:pt idx="2976">
                  <c:v>331.9</c:v>
                </c:pt>
                <c:pt idx="2977">
                  <c:v>287.60000000000002</c:v>
                </c:pt>
                <c:pt idx="2978">
                  <c:v>308.8</c:v>
                </c:pt>
                <c:pt idx="2979">
                  <c:v>262.3</c:v>
                </c:pt>
                <c:pt idx="2980">
                  <c:v>236.7</c:v>
                </c:pt>
                <c:pt idx="2981">
                  <c:v>230.7</c:v>
                </c:pt>
                <c:pt idx="2982">
                  <c:v>232.1</c:v>
                </c:pt>
                <c:pt idx="2983">
                  <c:v>245.8</c:v>
                </c:pt>
                <c:pt idx="2984">
                  <c:v>264.2</c:v>
                </c:pt>
                <c:pt idx="2985">
                  <c:v>233.1</c:v>
                </c:pt>
                <c:pt idx="2986">
                  <c:v>210.3</c:v>
                </c:pt>
                <c:pt idx="2987">
                  <c:v>195.5</c:v>
                </c:pt>
                <c:pt idx="2988">
                  <c:v>127.2</c:v>
                </c:pt>
                <c:pt idx="2989">
                  <c:v>181.5</c:v>
                </c:pt>
                <c:pt idx="2990">
                  <c:v>193</c:v>
                </c:pt>
                <c:pt idx="2991">
                  <c:v>175.2</c:v>
                </c:pt>
                <c:pt idx="2992">
                  <c:v>195.6</c:v>
                </c:pt>
                <c:pt idx="2993">
                  <c:v>177.9</c:v>
                </c:pt>
                <c:pt idx="2994">
                  <c:v>180.6</c:v>
                </c:pt>
                <c:pt idx="2995">
                  <c:v>198.8</c:v>
                </c:pt>
                <c:pt idx="2996">
                  <c:v>145.6</c:v>
                </c:pt>
                <c:pt idx="2997">
                  <c:v>201.1</c:v>
                </c:pt>
                <c:pt idx="2998">
                  <c:v>162.80000000000001</c:v>
                </c:pt>
                <c:pt idx="2999">
                  <c:v>153.30000000000001</c:v>
                </c:pt>
                <c:pt idx="3000">
                  <c:v>155.19999999999999</c:v>
                </c:pt>
                <c:pt idx="3001">
                  <c:v>198.5</c:v>
                </c:pt>
                <c:pt idx="3002">
                  <c:v>229.1</c:v>
                </c:pt>
                <c:pt idx="3003">
                  <c:v>233</c:v>
                </c:pt>
                <c:pt idx="3004">
                  <c:v>225.5</c:v>
                </c:pt>
                <c:pt idx="3005">
                  <c:v>239.9</c:v>
                </c:pt>
                <c:pt idx="3006">
                  <c:v>230.3</c:v>
                </c:pt>
                <c:pt idx="3007">
                  <c:v>187</c:v>
                </c:pt>
                <c:pt idx="3008">
                  <c:v>170.3</c:v>
                </c:pt>
                <c:pt idx="3009">
                  <c:v>154.80000000000001</c:v>
                </c:pt>
                <c:pt idx="3010">
                  <c:v>249.2</c:v>
                </c:pt>
                <c:pt idx="3011">
                  <c:v>225.9</c:v>
                </c:pt>
                <c:pt idx="3012">
                  <c:v>200.1</c:v>
                </c:pt>
                <c:pt idx="3013">
                  <c:v>208.6</c:v>
                </c:pt>
                <c:pt idx="3014">
                  <c:v>204.2</c:v>
                </c:pt>
                <c:pt idx="3015">
                  <c:v>220.2</c:v>
                </c:pt>
                <c:pt idx="3016">
                  <c:v>236.4</c:v>
                </c:pt>
                <c:pt idx="3017">
                  <c:v>235.2</c:v>
                </c:pt>
                <c:pt idx="3018">
                  <c:v>230.2</c:v>
                </c:pt>
                <c:pt idx="3019">
                  <c:v>226</c:v>
                </c:pt>
                <c:pt idx="3020">
                  <c:v>229.6</c:v>
                </c:pt>
                <c:pt idx="3021">
                  <c:v>233.2</c:v>
                </c:pt>
                <c:pt idx="3022">
                  <c:v>240.3</c:v>
                </c:pt>
                <c:pt idx="3023">
                  <c:v>221.5</c:v>
                </c:pt>
                <c:pt idx="3024">
                  <c:v>210.3</c:v>
                </c:pt>
                <c:pt idx="3025">
                  <c:v>225.2</c:v>
                </c:pt>
                <c:pt idx="3026">
                  <c:v>214.6</c:v>
                </c:pt>
                <c:pt idx="3027">
                  <c:v>227.9</c:v>
                </c:pt>
                <c:pt idx="3028">
                  <c:v>232.6</c:v>
                </c:pt>
                <c:pt idx="3029">
                  <c:v>259.39999999999992</c:v>
                </c:pt>
                <c:pt idx="3030">
                  <c:v>259.8</c:v>
                </c:pt>
                <c:pt idx="3031">
                  <c:v>260.89999999999992</c:v>
                </c:pt>
                <c:pt idx="3032">
                  <c:v>267.39999999999992</c:v>
                </c:pt>
                <c:pt idx="3033">
                  <c:v>281.3</c:v>
                </c:pt>
                <c:pt idx="3034">
                  <c:v>292.8</c:v>
                </c:pt>
                <c:pt idx="3035">
                  <c:v>280.89999999999992</c:v>
                </c:pt>
                <c:pt idx="3036">
                  <c:v>292.8</c:v>
                </c:pt>
                <c:pt idx="3037">
                  <c:v>260.8</c:v>
                </c:pt>
                <c:pt idx="3038">
                  <c:v>234.6</c:v>
                </c:pt>
                <c:pt idx="3039">
                  <c:v>208.5</c:v>
                </c:pt>
                <c:pt idx="3040">
                  <c:v>198.3</c:v>
                </c:pt>
                <c:pt idx="3041">
                  <c:v>212.1</c:v>
                </c:pt>
                <c:pt idx="3042">
                  <c:v>209.4</c:v>
                </c:pt>
                <c:pt idx="3043">
                  <c:v>225.8</c:v>
                </c:pt>
                <c:pt idx="3044">
                  <c:v>255.3</c:v>
                </c:pt>
                <c:pt idx="3045">
                  <c:v>294.39999999999992</c:v>
                </c:pt>
                <c:pt idx="3046">
                  <c:v>281</c:v>
                </c:pt>
                <c:pt idx="3047">
                  <c:v>271.2</c:v>
                </c:pt>
                <c:pt idx="3048">
                  <c:v>228.4</c:v>
                </c:pt>
                <c:pt idx="3049">
                  <c:v>208</c:v>
                </c:pt>
                <c:pt idx="3050">
                  <c:v>203.8</c:v>
                </c:pt>
                <c:pt idx="3051">
                  <c:v>195.8</c:v>
                </c:pt>
                <c:pt idx="3052">
                  <c:v>205.9</c:v>
                </c:pt>
                <c:pt idx="3053">
                  <c:v>229.6</c:v>
                </c:pt>
                <c:pt idx="3054">
                  <c:v>277.89999999999992</c:v>
                </c:pt>
                <c:pt idx="3055">
                  <c:v>286.39999999999992</c:v>
                </c:pt>
                <c:pt idx="3056">
                  <c:v>279.8</c:v>
                </c:pt>
                <c:pt idx="3057">
                  <c:v>254.7</c:v>
                </c:pt>
                <c:pt idx="3058">
                  <c:v>261.60000000000002</c:v>
                </c:pt>
                <c:pt idx="3059">
                  <c:v>250.3</c:v>
                </c:pt>
                <c:pt idx="3060">
                  <c:v>262</c:v>
                </c:pt>
                <c:pt idx="3061">
                  <c:v>270.39999999999992</c:v>
                </c:pt>
                <c:pt idx="3062">
                  <c:v>269.89999999999992</c:v>
                </c:pt>
                <c:pt idx="3063">
                  <c:v>261.3</c:v>
                </c:pt>
                <c:pt idx="3064">
                  <c:v>289.60000000000002</c:v>
                </c:pt>
                <c:pt idx="3065">
                  <c:v>303.8</c:v>
                </c:pt>
                <c:pt idx="3066">
                  <c:v>311</c:v>
                </c:pt>
                <c:pt idx="3067">
                  <c:v>317.5</c:v>
                </c:pt>
                <c:pt idx="3068">
                  <c:v>330</c:v>
                </c:pt>
                <c:pt idx="3069">
                  <c:v>289.2</c:v>
                </c:pt>
                <c:pt idx="3070">
                  <c:v>263</c:v>
                </c:pt>
                <c:pt idx="3071">
                  <c:v>252.1</c:v>
                </c:pt>
                <c:pt idx="3072">
                  <c:v>238.7</c:v>
                </c:pt>
                <c:pt idx="3073">
                  <c:v>219.3</c:v>
                </c:pt>
                <c:pt idx="3074">
                  <c:v>207</c:v>
                </c:pt>
                <c:pt idx="3075">
                  <c:v>195.5</c:v>
                </c:pt>
                <c:pt idx="3076">
                  <c:v>204.6</c:v>
                </c:pt>
                <c:pt idx="3077">
                  <c:v>224.7</c:v>
                </c:pt>
                <c:pt idx="3078">
                  <c:v>253.5</c:v>
                </c:pt>
                <c:pt idx="3079">
                  <c:v>263.89999999999992</c:v>
                </c:pt>
                <c:pt idx="3080">
                  <c:v>243.9</c:v>
                </c:pt>
                <c:pt idx="3081">
                  <c:v>241.1</c:v>
                </c:pt>
                <c:pt idx="3082">
                  <c:v>234.6</c:v>
                </c:pt>
                <c:pt idx="3083">
                  <c:v>268.60000000000002</c:v>
                </c:pt>
                <c:pt idx="3084">
                  <c:v>269.89999999999992</c:v>
                </c:pt>
                <c:pt idx="3085">
                  <c:v>296.39999999999992</c:v>
                </c:pt>
                <c:pt idx="3086">
                  <c:v>304.89999999999992</c:v>
                </c:pt>
                <c:pt idx="3087">
                  <c:v>302.3</c:v>
                </c:pt>
                <c:pt idx="3088">
                  <c:v>282.39999999999992</c:v>
                </c:pt>
                <c:pt idx="3089">
                  <c:v>234.8</c:v>
                </c:pt>
                <c:pt idx="3090">
                  <c:v>204</c:v>
                </c:pt>
                <c:pt idx="3091">
                  <c:v>209.4</c:v>
                </c:pt>
                <c:pt idx="3092">
                  <c:v>225.6</c:v>
                </c:pt>
                <c:pt idx="3093">
                  <c:v>225.8</c:v>
                </c:pt>
                <c:pt idx="3094">
                  <c:v>239.1</c:v>
                </c:pt>
                <c:pt idx="3095">
                  <c:v>273.2</c:v>
                </c:pt>
                <c:pt idx="3096">
                  <c:v>269.39999999999992</c:v>
                </c:pt>
                <c:pt idx="3097">
                  <c:v>264.89999999999992</c:v>
                </c:pt>
                <c:pt idx="3098">
                  <c:v>270.10000000000002</c:v>
                </c:pt>
                <c:pt idx="3099">
                  <c:v>252.9</c:v>
                </c:pt>
                <c:pt idx="3100">
                  <c:v>220.8</c:v>
                </c:pt>
                <c:pt idx="3101">
                  <c:v>227</c:v>
                </c:pt>
                <c:pt idx="3102">
                  <c:v>191.7</c:v>
                </c:pt>
                <c:pt idx="3103">
                  <c:v>200.1</c:v>
                </c:pt>
                <c:pt idx="3104">
                  <c:v>219.1</c:v>
                </c:pt>
                <c:pt idx="3105">
                  <c:v>230.7</c:v>
                </c:pt>
                <c:pt idx="3106">
                  <c:v>238.3</c:v>
                </c:pt>
                <c:pt idx="3107">
                  <c:v>212.7</c:v>
                </c:pt>
                <c:pt idx="3108">
                  <c:v>218</c:v>
                </c:pt>
                <c:pt idx="3109">
                  <c:v>221.6</c:v>
                </c:pt>
                <c:pt idx="3110">
                  <c:v>227.9</c:v>
                </c:pt>
                <c:pt idx="3111">
                  <c:v>253.9</c:v>
                </c:pt>
                <c:pt idx="3112">
                  <c:v>263</c:v>
                </c:pt>
                <c:pt idx="3113">
                  <c:v>257</c:v>
                </c:pt>
                <c:pt idx="3114">
                  <c:v>248.9</c:v>
                </c:pt>
                <c:pt idx="3115">
                  <c:v>261</c:v>
                </c:pt>
                <c:pt idx="3116">
                  <c:v>252.3</c:v>
                </c:pt>
                <c:pt idx="3117">
                  <c:v>246.1</c:v>
                </c:pt>
                <c:pt idx="3118">
                  <c:v>244.5</c:v>
                </c:pt>
                <c:pt idx="3119">
                  <c:v>238.1</c:v>
                </c:pt>
                <c:pt idx="3120">
                  <c:v>226.5</c:v>
                </c:pt>
                <c:pt idx="3121">
                  <c:v>224.7</c:v>
                </c:pt>
                <c:pt idx="3122">
                  <c:v>211.2</c:v>
                </c:pt>
                <c:pt idx="3123">
                  <c:v>223.7</c:v>
                </c:pt>
                <c:pt idx="3124">
                  <c:v>244.6</c:v>
                </c:pt>
                <c:pt idx="3125">
                  <c:v>301.8</c:v>
                </c:pt>
                <c:pt idx="3126">
                  <c:v>336.7</c:v>
                </c:pt>
                <c:pt idx="3127">
                  <c:v>315.7</c:v>
                </c:pt>
                <c:pt idx="3128">
                  <c:v>278.89999999999992</c:v>
                </c:pt>
                <c:pt idx="3129">
                  <c:v>248.1</c:v>
                </c:pt>
                <c:pt idx="3130">
                  <c:v>234.6</c:v>
                </c:pt>
                <c:pt idx="3131">
                  <c:v>237.1</c:v>
                </c:pt>
                <c:pt idx="3132">
                  <c:v>252.6</c:v>
                </c:pt>
                <c:pt idx="3133">
                  <c:v>265.39999999999992</c:v>
                </c:pt>
                <c:pt idx="3134">
                  <c:v>284.7</c:v>
                </c:pt>
                <c:pt idx="3135">
                  <c:v>293.89999999999992</c:v>
                </c:pt>
                <c:pt idx="3136">
                  <c:v>291.39999999999992</c:v>
                </c:pt>
                <c:pt idx="3137">
                  <c:v>288.10000000000002</c:v>
                </c:pt>
                <c:pt idx="3138">
                  <c:v>274.2</c:v>
                </c:pt>
                <c:pt idx="3139">
                  <c:v>273.8</c:v>
                </c:pt>
                <c:pt idx="3140">
                  <c:v>271.60000000000002</c:v>
                </c:pt>
                <c:pt idx="3141">
                  <c:v>305.89999999999992</c:v>
                </c:pt>
                <c:pt idx="3142">
                  <c:v>290.7</c:v>
                </c:pt>
                <c:pt idx="3143">
                  <c:v>249.3</c:v>
                </c:pt>
                <c:pt idx="3144">
                  <c:v>215.2</c:v>
                </c:pt>
                <c:pt idx="3145">
                  <c:v>214.8</c:v>
                </c:pt>
                <c:pt idx="3146">
                  <c:v>247.4</c:v>
                </c:pt>
                <c:pt idx="3147">
                  <c:v>265.10000000000002</c:v>
                </c:pt>
                <c:pt idx="3148">
                  <c:v>264</c:v>
                </c:pt>
                <c:pt idx="3149">
                  <c:v>251.8</c:v>
                </c:pt>
                <c:pt idx="3150">
                  <c:v>228.1</c:v>
                </c:pt>
                <c:pt idx="3151">
                  <c:v>239.5</c:v>
                </c:pt>
                <c:pt idx="3152">
                  <c:v>278.10000000000002</c:v>
                </c:pt>
                <c:pt idx="3153">
                  <c:v>317</c:v>
                </c:pt>
                <c:pt idx="3154">
                  <c:v>325.39999999999992</c:v>
                </c:pt>
                <c:pt idx="3155">
                  <c:v>325.39999999999992</c:v>
                </c:pt>
                <c:pt idx="3156">
                  <c:v>314.2</c:v>
                </c:pt>
                <c:pt idx="3157">
                  <c:v>308</c:v>
                </c:pt>
                <c:pt idx="3158">
                  <c:v>281.8</c:v>
                </c:pt>
                <c:pt idx="3159">
                  <c:v>272.89999999999992</c:v>
                </c:pt>
                <c:pt idx="3160">
                  <c:v>245.9</c:v>
                </c:pt>
                <c:pt idx="3161">
                  <c:v>245.9</c:v>
                </c:pt>
                <c:pt idx="3162">
                  <c:v>250.3</c:v>
                </c:pt>
                <c:pt idx="3163">
                  <c:v>249.1</c:v>
                </c:pt>
                <c:pt idx="3164">
                  <c:v>277.3</c:v>
                </c:pt>
                <c:pt idx="3165">
                  <c:v>301.7</c:v>
                </c:pt>
                <c:pt idx="3166">
                  <c:v>314.10000000000002</c:v>
                </c:pt>
                <c:pt idx="3167">
                  <c:v>300.5</c:v>
                </c:pt>
                <c:pt idx="3168">
                  <c:v>293.3</c:v>
                </c:pt>
                <c:pt idx="3169">
                  <c:v>293.89999999999992</c:v>
                </c:pt>
                <c:pt idx="3170">
                  <c:v>293.7</c:v>
                </c:pt>
                <c:pt idx="3171">
                  <c:v>286.7</c:v>
                </c:pt>
                <c:pt idx="3172">
                  <c:v>296.10000000000002</c:v>
                </c:pt>
                <c:pt idx="3173">
                  <c:v>305.3</c:v>
                </c:pt>
                <c:pt idx="3174">
                  <c:v>324.5</c:v>
                </c:pt>
                <c:pt idx="3175">
                  <c:v>292.5</c:v>
                </c:pt>
                <c:pt idx="3176">
                  <c:v>243.2</c:v>
                </c:pt>
                <c:pt idx="3177">
                  <c:v>206.8</c:v>
                </c:pt>
                <c:pt idx="3178">
                  <c:v>201.7</c:v>
                </c:pt>
                <c:pt idx="3179">
                  <c:v>204.9</c:v>
                </c:pt>
                <c:pt idx="3180">
                  <c:v>219.2</c:v>
                </c:pt>
                <c:pt idx="3181">
                  <c:v>195.3</c:v>
                </c:pt>
                <c:pt idx="3182">
                  <c:v>202.3</c:v>
                </c:pt>
                <c:pt idx="3183">
                  <c:v>203.6</c:v>
                </c:pt>
                <c:pt idx="3184">
                  <c:v>206.2</c:v>
                </c:pt>
                <c:pt idx="3185">
                  <c:v>225.4</c:v>
                </c:pt>
                <c:pt idx="3186">
                  <c:v>221.8</c:v>
                </c:pt>
                <c:pt idx="3187">
                  <c:v>249.8</c:v>
                </c:pt>
                <c:pt idx="3188">
                  <c:v>279.8</c:v>
                </c:pt>
                <c:pt idx="3189">
                  <c:v>290.60000000000002</c:v>
                </c:pt>
                <c:pt idx="3190">
                  <c:v>303.89999999999992</c:v>
                </c:pt>
                <c:pt idx="3191">
                  <c:v>271.5</c:v>
                </c:pt>
                <c:pt idx="3192">
                  <c:v>264.60000000000002</c:v>
                </c:pt>
                <c:pt idx="3193">
                  <c:v>249.7</c:v>
                </c:pt>
                <c:pt idx="3194">
                  <c:v>264.3</c:v>
                </c:pt>
                <c:pt idx="3195">
                  <c:v>266.3</c:v>
                </c:pt>
                <c:pt idx="3196">
                  <c:v>268.7</c:v>
                </c:pt>
                <c:pt idx="3197">
                  <c:v>278</c:v>
                </c:pt>
                <c:pt idx="3198">
                  <c:v>270.2</c:v>
                </c:pt>
                <c:pt idx="3199">
                  <c:v>260.7</c:v>
                </c:pt>
                <c:pt idx="3200">
                  <c:v>282.7</c:v>
                </c:pt>
                <c:pt idx="3201">
                  <c:v>289.89999999999992</c:v>
                </c:pt>
                <c:pt idx="3202">
                  <c:v>286.3</c:v>
                </c:pt>
                <c:pt idx="3203">
                  <c:v>273.60000000000002</c:v>
                </c:pt>
                <c:pt idx="3204">
                  <c:v>273.5</c:v>
                </c:pt>
                <c:pt idx="3205">
                  <c:v>235.9</c:v>
                </c:pt>
                <c:pt idx="3206">
                  <c:v>229.8</c:v>
                </c:pt>
                <c:pt idx="3207">
                  <c:v>217.3</c:v>
                </c:pt>
                <c:pt idx="3208">
                  <c:v>221.6</c:v>
                </c:pt>
                <c:pt idx="3209">
                  <c:v>243.6</c:v>
                </c:pt>
                <c:pt idx="3210">
                  <c:v>237.2</c:v>
                </c:pt>
                <c:pt idx="3211">
                  <c:v>235.7</c:v>
                </c:pt>
                <c:pt idx="3212">
                  <c:v>233.6</c:v>
                </c:pt>
                <c:pt idx="3213">
                  <c:v>227.6</c:v>
                </c:pt>
                <c:pt idx="3214">
                  <c:v>249.5</c:v>
                </c:pt>
                <c:pt idx="3215">
                  <c:v>272.3</c:v>
                </c:pt>
                <c:pt idx="3216">
                  <c:v>278.60000000000002</c:v>
                </c:pt>
                <c:pt idx="3217">
                  <c:v>287.89999999999992</c:v>
                </c:pt>
                <c:pt idx="3218">
                  <c:v>285.5</c:v>
                </c:pt>
                <c:pt idx="3219">
                  <c:v>291.7</c:v>
                </c:pt>
                <c:pt idx="3220">
                  <c:v>263.8</c:v>
                </c:pt>
                <c:pt idx="3221">
                  <c:v>256.60000000000002</c:v>
                </c:pt>
                <c:pt idx="3222">
                  <c:v>240</c:v>
                </c:pt>
                <c:pt idx="3223">
                  <c:v>248.5</c:v>
                </c:pt>
                <c:pt idx="3224">
                  <c:v>296.39999999999992</c:v>
                </c:pt>
                <c:pt idx="3225">
                  <c:v>326.39999999999992</c:v>
                </c:pt>
                <c:pt idx="3226">
                  <c:v>322.5</c:v>
                </c:pt>
                <c:pt idx="3227">
                  <c:v>259.60000000000002</c:v>
                </c:pt>
                <c:pt idx="3228">
                  <c:v>226.6</c:v>
                </c:pt>
                <c:pt idx="3229">
                  <c:v>242.1</c:v>
                </c:pt>
                <c:pt idx="3230">
                  <c:v>243.9</c:v>
                </c:pt>
                <c:pt idx="3231">
                  <c:v>243.1</c:v>
                </c:pt>
                <c:pt idx="3232">
                  <c:v>242.2</c:v>
                </c:pt>
                <c:pt idx="3233">
                  <c:v>240.6</c:v>
                </c:pt>
                <c:pt idx="3234">
                  <c:v>223.9</c:v>
                </c:pt>
                <c:pt idx="3235">
                  <c:v>225.4</c:v>
                </c:pt>
                <c:pt idx="3236">
                  <c:v>261.2</c:v>
                </c:pt>
                <c:pt idx="3237">
                  <c:v>280.5</c:v>
                </c:pt>
                <c:pt idx="3238">
                  <c:v>280.10000000000002</c:v>
                </c:pt>
                <c:pt idx="3239">
                  <c:v>286.60000000000002</c:v>
                </c:pt>
                <c:pt idx="3240">
                  <c:v>258.60000000000002</c:v>
                </c:pt>
                <c:pt idx="3241">
                  <c:v>252.2</c:v>
                </c:pt>
                <c:pt idx="3242">
                  <c:v>273.2</c:v>
                </c:pt>
                <c:pt idx="3243">
                  <c:v>275.60000000000002</c:v>
                </c:pt>
                <c:pt idx="3244">
                  <c:v>261.7</c:v>
                </c:pt>
                <c:pt idx="3245">
                  <c:v>261.8</c:v>
                </c:pt>
                <c:pt idx="3246">
                  <c:v>281.10000000000002</c:v>
                </c:pt>
                <c:pt idx="3247">
                  <c:v>274</c:v>
                </c:pt>
                <c:pt idx="3248">
                  <c:v>258.8</c:v>
                </c:pt>
                <c:pt idx="3249">
                  <c:v>247.3</c:v>
                </c:pt>
                <c:pt idx="3250">
                  <c:v>232.6</c:v>
                </c:pt>
                <c:pt idx="3251">
                  <c:v>233</c:v>
                </c:pt>
                <c:pt idx="3252">
                  <c:v>224.6</c:v>
                </c:pt>
                <c:pt idx="3253">
                  <c:v>237.3</c:v>
                </c:pt>
                <c:pt idx="3254">
                  <c:v>262.10000000000002</c:v>
                </c:pt>
                <c:pt idx="3255">
                  <c:v>283.8</c:v>
                </c:pt>
                <c:pt idx="3256">
                  <c:v>291.10000000000002</c:v>
                </c:pt>
                <c:pt idx="3257">
                  <c:v>261.10000000000002</c:v>
                </c:pt>
                <c:pt idx="3258">
                  <c:v>264.60000000000002</c:v>
                </c:pt>
                <c:pt idx="3259">
                  <c:v>272.8</c:v>
                </c:pt>
                <c:pt idx="3260">
                  <c:v>257.5</c:v>
                </c:pt>
                <c:pt idx="3261">
                  <c:v>245.2</c:v>
                </c:pt>
                <c:pt idx="3262">
                  <c:v>232</c:v>
                </c:pt>
                <c:pt idx="3263">
                  <c:v>204.3</c:v>
                </c:pt>
                <c:pt idx="3264">
                  <c:v>212.9</c:v>
                </c:pt>
                <c:pt idx="3265">
                  <c:v>225.8</c:v>
                </c:pt>
                <c:pt idx="3266">
                  <c:v>265.60000000000002</c:v>
                </c:pt>
                <c:pt idx="3267">
                  <c:v>295.5</c:v>
                </c:pt>
                <c:pt idx="3268">
                  <c:v>294.10000000000002</c:v>
                </c:pt>
                <c:pt idx="3269">
                  <c:v>291.10000000000002</c:v>
                </c:pt>
                <c:pt idx="3270">
                  <c:v>298.89999999999992</c:v>
                </c:pt>
                <c:pt idx="3271">
                  <c:v>289.8</c:v>
                </c:pt>
                <c:pt idx="3272">
                  <c:v>299.39999999999992</c:v>
                </c:pt>
                <c:pt idx="3273">
                  <c:v>299.7</c:v>
                </c:pt>
                <c:pt idx="3274">
                  <c:v>300.39999999999992</c:v>
                </c:pt>
                <c:pt idx="3275">
                  <c:v>275.5</c:v>
                </c:pt>
                <c:pt idx="3276">
                  <c:v>249.3</c:v>
                </c:pt>
                <c:pt idx="3277">
                  <c:v>249.2</c:v>
                </c:pt>
                <c:pt idx="3278">
                  <c:v>249</c:v>
                </c:pt>
                <c:pt idx="3279">
                  <c:v>240.9</c:v>
                </c:pt>
                <c:pt idx="3280">
                  <c:v>280.2</c:v>
                </c:pt>
                <c:pt idx="3281">
                  <c:v>309.10000000000002</c:v>
                </c:pt>
                <c:pt idx="3282">
                  <c:v>325.89999999999992</c:v>
                </c:pt>
                <c:pt idx="3283">
                  <c:v>328.7</c:v>
                </c:pt>
                <c:pt idx="3284">
                  <c:v>332.1</c:v>
                </c:pt>
                <c:pt idx="3285">
                  <c:v>321.10000000000002</c:v>
                </c:pt>
                <c:pt idx="3286">
                  <c:v>317</c:v>
                </c:pt>
                <c:pt idx="3287">
                  <c:v>295.7</c:v>
                </c:pt>
                <c:pt idx="3288">
                  <c:v>269.89999999999992</c:v>
                </c:pt>
                <c:pt idx="3289">
                  <c:v>253.5</c:v>
                </c:pt>
                <c:pt idx="3290">
                  <c:v>255.2</c:v>
                </c:pt>
                <c:pt idx="3291">
                  <c:v>240.5</c:v>
                </c:pt>
                <c:pt idx="3292">
                  <c:v>222.6</c:v>
                </c:pt>
                <c:pt idx="3293">
                  <c:v>239.3</c:v>
                </c:pt>
                <c:pt idx="3294">
                  <c:v>275.89999999999992</c:v>
                </c:pt>
                <c:pt idx="3295">
                  <c:v>263.39999999999992</c:v>
                </c:pt>
                <c:pt idx="3296">
                  <c:v>211.1</c:v>
                </c:pt>
                <c:pt idx="3297">
                  <c:v>187.3</c:v>
                </c:pt>
                <c:pt idx="3298">
                  <c:v>185.2</c:v>
                </c:pt>
                <c:pt idx="3299">
                  <c:v>221.3</c:v>
                </c:pt>
                <c:pt idx="3300">
                  <c:v>247</c:v>
                </c:pt>
                <c:pt idx="3301">
                  <c:v>271.89999999999992</c:v>
                </c:pt>
                <c:pt idx="3302">
                  <c:v>279.39999999999992</c:v>
                </c:pt>
                <c:pt idx="3303">
                  <c:v>309.89999999999992</c:v>
                </c:pt>
                <c:pt idx="3304">
                  <c:v>305.5</c:v>
                </c:pt>
                <c:pt idx="3305">
                  <c:v>273.60000000000002</c:v>
                </c:pt>
                <c:pt idx="3306">
                  <c:v>287.7</c:v>
                </c:pt>
                <c:pt idx="3307">
                  <c:v>270.7</c:v>
                </c:pt>
                <c:pt idx="3308">
                  <c:v>264.2</c:v>
                </c:pt>
                <c:pt idx="3309">
                  <c:v>262.8</c:v>
                </c:pt>
                <c:pt idx="3310">
                  <c:v>257.39999999999992</c:v>
                </c:pt>
                <c:pt idx="3311">
                  <c:v>288</c:v>
                </c:pt>
                <c:pt idx="3312">
                  <c:v>302</c:v>
                </c:pt>
                <c:pt idx="3313">
                  <c:v>290.5</c:v>
                </c:pt>
                <c:pt idx="3314">
                  <c:v>275.3</c:v>
                </c:pt>
                <c:pt idx="3315">
                  <c:v>234.4</c:v>
                </c:pt>
                <c:pt idx="3316">
                  <c:v>222.2</c:v>
                </c:pt>
                <c:pt idx="3317">
                  <c:v>231.6</c:v>
                </c:pt>
                <c:pt idx="3318">
                  <c:v>224.6</c:v>
                </c:pt>
                <c:pt idx="3319">
                  <c:v>210.2</c:v>
                </c:pt>
                <c:pt idx="3320">
                  <c:v>194.7</c:v>
                </c:pt>
                <c:pt idx="3321">
                  <c:v>183.8</c:v>
                </c:pt>
                <c:pt idx="3322">
                  <c:v>204.3</c:v>
                </c:pt>
                <c:pt idx="3323">
                  <c:v>264.39999999999992</c:v>
                </c:pt>
                <c:pt idx="3324">
                  <c:v>305.2</c:v>
                </c:pt>
                <c:pt idx="3325">
                  <c:v>291.2</c:v>
                </c:pt>
                <c:pt idx="3326">
                  <c:v>281.10000000000002</c:v>
                </c:pt>
                <c:pt idx="3327">
                  <c:v>253.2</c:v>
                </c:pt>
                <c:pt idx="3328">
                  <c:v>241.2</c:v>
                </c:pt>
                <c:pt idx="3329">
                  <c:v>230.9</c:v>
                </c:pt>
                <c:pt idx="3330">
                  <c:v>238.6</c:v>
                </c:pt>
                <c:pt idx="3331">
                  <c:v>239.2</c:v>
                </c:pt>
                <c:pt idx="3332">
                  <c:v>271.60000000000002</c:v>
                </c:pt>
                <c:pt idx="3333">
                  <c:v>321</c:v>
                </c:pt>
                <c:pt idx="3334">
                  <c:v>313.5</c:v>
                </c:pt>
                <c:pt idx="3335">
                  <c:v>318.5</c:v>
                </c:pt>
                <c:pt idx="3336">
                  <c:v>325.3</c:v>
                </c:pt>
                <c:pt idx="3337">
                  <c:v>326.3</c:v>
                </c:pt>
                <c:pt idx="3338">
                  <c:v>334.4</c:v>
                </c:pt>
                <c:pt idx="3339">
                  <c:v>328.5</c:v>
                </c:pt>
                <c:pt idx="3340">
                  <c:v>304.2</c:v>
                </c:pt>
                <c:pt idx="3341">
                  <c:v>310.39999999999992</c:v>
                </c:pt>
                <c:pt idx="3342">
                  <c:v>335.1</c:v>
                </c:pt>
                <c:pt idx="3343">
                  <c:v>329.7</c:v>
                </c:pt>
                <c:pt idx="3344">
                  <c:v>299.60000000000002</c:v>
                </c:pt>
                <c:pt idx="3345">
                  <c:v>284.2</c:v>
                </c:pt>
                <c:pt idx="3346">
                  <c:v>289.10000000000002</c:v>
                </c:pt>
                <c:pt idx="3347">
                  <c:v>299.7</c:v>
                </c:pt>
                <c:pt idx="3348">
                  <c:v>317.89999999999992</c:v>
                </c:pt>
                <c:pt idx="3349">
                  <c:v>337.7</c:v>
                </c:pt>
                <c:pt idx="3350">
                  <c:v>300.7</c:v>
                </c:pt>
                <c:pt idx="3351">
                  <c:v>292.8</c:v>
                </c:pt>
                <c:pt idx="3352">
                  <c:v>316.60000000000002</c:v>
                </c:pt>
                <c:pt idx="3353">
                  <c:v>297.39999999999992</c:v>
                </c:pt>
                <c:pt idx="3354">
                  <c:v>274.39999999999992</c:v>
                </c:pt>
                <c:pt idx="3355">
                  <c:v>247.9</c:v>
                </c:pt>
                <c:pt idx="3356">
                  <c:v>230.1</c:v>
                </c:pt>
                <c:pt idx="3357">
                  <c:v>193.6</c:v>
                </c:pt>
                <c:pt idx="3358">
                  <c:v>207.2</c:v>
                </c:pt>
                <c:pt idx="3359">
                  <c:v>239.9</c:v>
                </c:pt>
                <c:pt idx="3360">
                  <c:v>270.7</c:v>
                </c:pt>
                <c:pt idx="3361">
                  <c:v>275.8</c:v>
                </c:pt>
                <c:pt idx="3362">
                  <c:v>268.10000000000002</c:v>
                </c:pt>
                <c:pt idx="3363">
                  <c:v>246.3</c:v>
                </c:pt>
                <c:pt idx="3364">
                  <c:v>265.60000000000002</c:v>
                </c:pt>
                <c:pt idx="3365">
                  <c:v>293.7</c:v>
                </c:pt>
                <c:pt idx="3366">
                  <c:v>301.39999999999992</c:v>
                </c:pt>
                <c:pt idx="3367">
                  <c:v>292.39999999999992</c:v>
                </c:pt>
                <c:pt idx="3368">
                  <c:v>280.10000000000002</c:v>
                </c:pt>
                <c:pt idx="3369">
                  <c:v>255.3</c:v>
                </c:pt>
                <c:pt idx="3370">
                  <c:v>262</c:v>
                </c:pt>
                <c:pt idx="3371">
                  <c:v>285.7</c:v>
                </c:pt>
                <c:pt idx="3372">
                  <c:v>291.7</c:v>
                </c:pt>
                <c:pt idx="3373">
                  <c:v>277.3</c:v>
                </c:pt>
                <c:pt idx="3374">
                  <c:v>276.2</c:v>
                </c:pt>
                <c:pt idx="3375">
                  <c:v>268.10000000000002</c:v>
                </c:pt>
                <c:pt idx="3376">
                  <c:v>267.8</c:v>
                </c:pt>
                <c:pt idx="3377">
                  <c:v>274.60000000000002</c:v>
                </c:pt>
                <c:pt idx="3378">
                  <c:v>263.89999999999992</c:v>
                </c:pt>
                <c:pt idx="3379">
                  <c:v>238.8</c:v>
                </c:pt>
                <c:pt idx="3380">
                  <c:v>225.4</c:v>
                </c:pt>
                <c:pt idx="3381">
                  <c:v>205.3</c:v>
                </c:pt>
                <c:pt idx="3382">
                  <c:v>227.8</c:v>
                </c:pt>
                <c:pt idx="3383">
                  <c:v>237.6</c:v>
                </c:pt>
                <c:pt idx="3384">
                  <c:v>256.3</c:v>
                </c:pt>
                <c:pt idx="3385">
                  <c:v>286.3</c:v>
                </c:pt>
                <c:pt idx="3386">
                  <c:v>291.8</c:v>
                </c:pt>
                <c:pt idx="3387">
                  <c:v>259.89999999999992</c:v>
                </c:pt>
                <c:pt idx="3388">
                  <c:v>268.5</c:v>
                </c:pt>
                <c:pt idx="3389">
                  <c:v>322.10000000000002</c:v>
                </c:pt>
                <c:pt idx="3390">
                  <c:v>350.1</c:v>
                </c:pt>
                <c:pt idx="3391">
                  <c:v>325.5</c:v>
                </c:pt>
                <c:pt idx="3392">
                  <c:v>248.8</c:v>
                </c:pt>
                <c:pt idx="3393">
                  <c:v>194.2</c:v>
                </c:pt>
                <c:pt idx="3394">
                  <c:v>182.6</c:v>
                </c:pt>
                <c:pt idx="3395">
                  <c:v>206.8</c:v>
                </c:pt>
                <c:pt idx="3396">
                  <c:v>227.6</c:v>
                </c:pt>
                <c:pt idx="3397">
                  <c:v>260.3</c:v>
                </c:pt>
                <c:pt idx="3398">
                  <c:v>301.10000000000002</c:v>
                </c:pt>
                <c:pt idx="3399">
                  <c:v>355.1</c:v>
                </c:pt>
                <c:pt idx="3400">
                  <c:v>338.8</c:v>
                </c:pt>
                <c:pt idx="3401">
                  <c:v>312.89999999999992</c:v>
                </c:pt>
                <c:pt idx="3402">
                  <c:v>304.2</c:v>
                </c:pt>
                <c:pt idx="3403">
                  <c:v>277</c:v>
                </c:pt>
                <c:pt idx="3404">
                  <c:v>247.7</c:v>
                </c:pt>
                <c:pt idx="3405">
                  <c:v>238.6</c:v>
                </c:pt>
                <c:pt idx="3406">
                  <c:v>245.1</c:v>
                </c:pt>
                <c:pt idx="3407">
                  <c:v>256</c:v>
                </c:pt>
                <c:pt idx="3408">
                  <c:v>287.3</c:v>
                </c:pt>
                <c:pt idx="3409">
                  <c:v>302.7</c:v>
                </c:pt>
                <c:pt idx="3410">
                  <c:v>333.9</c:v>
                </c:pt>
                <c:pt idx="3411">
                  <c:v>368.7</c:v>
                </c:pt>
                <c:pt idx="3412">
                  <c:v>395.6</c:v>
                </c:pt>
                <c:pt idx="3413">
                  <c:v>389.2</c:v>
                </c:pt>
                <c:pt idx="3414">
                  <c:v>388.7</c:v>
                </c:pt>
                <c:pt idx="3415">
                  <c:v>402.9</c:v>
                </c:pt>
                <c:pt idx="3416">
                  <c:v>401.9</c:v>
                </c:pt>
                <c:pt idx="3417">
                  <c:v>383.3</c:v>
                </c:pt>
                <c:pt idx="3418">
                  <c:v>377.4</c:v>
                </c:pt>
                <c:pt idx="3419">
                  <c:v>360.5</c:v>
                </c:pt>
                <c:pt idx="3420">
                  <c:v>334.1</c:v>
                </c:pt>
                <c:pt idx="3421">
                  <c:v>334.1</c:v>
                </c:pt>
                <c:pt idx="3422">
                  <c:v>359.2</c:v>
                </c:pt>
                <c:pt idx="3423">
                  <c:v>380.9</c:v>
                </c:pt>
                <c:pt idx="3424">
                  <c:v>351.6</c:v>
                </c:pt>
                <c:pt idx="3425">
                  <c:v>339.4</c:v>
                </c:pt>
                <c:pt idx="3426">
                  <c:v>329.2</c:v>
                </c:pt>
                <c:pt idx="3427">
                  <c:v>309.3</c:v>
                </c:pt>
                <c:pt idx="3428">
                  <c:v>284.89999999999992</c:v>
                </c:pt>
                <c:pt idx="3429">
                  <c:v>254.5</c:v>
                </c:pt>
                <c:pt idx="3430">
                  <c:v>254.8</c:v>
                </c:pt>
                <c:pt idx="3431">
                  <c:v>254.9</c:v>
                </c:pt>
                <c:pt idx="3432">
                  <c:v>254.9</c:v>
                </c:pt>
                <c:pt idx="3433">
                  <c:v>266.2</c:v>
                </c:pt>
                <c:pt idx="3434">
                  <c:v>289.7</c:v>
                </c:pt>
                <c:pt idx="3435">
                  <c:v>295.60000000000002</c:v>
                </c:pt>
                <c:pt idx="3436">
                  <c:v>297.3</c:v>
                </c:pt>
                <c:pt idx="3437">
                  <c:v>268.89999999999992</c:v>
                </c:pt>
                <c:pt idx="3438">
                  <c:v>261.3</c:v>
                </c:pt>
                <c:pt idx="3439">
                  <c:v>273</c:v>
                </c:pt>
                <c:pt idx="3440">
                  <c:v>312.3</c:v>
                </c:pt>
                <c:pt idx="3441">
                  <c:v>326.39999999999992</c:v>
                </c:pt>
                <c:pt idx="3442">
                  <c:v>341.9</c:v>
                </c:pt>
                <c:pt idx="3443">
                  <c:v>313.2</c:v>
                </c:pt>
                <c:pt idx="3444">
                  <c:v>289.60000000000002</c:v>
                </c:pt>
                <c:pt idx="3445">
                  <c:v>287.60000000000002</c:v>
                </c:pt>
                <c:pt idx="3446">
                  <c:v>300.10000000000002</c:v>
                </c:pt>
                <c:pt idx="3447">
                  <c:v>304.10000000000002</c:v>
                </c:pt>
                <c:pt idx="3448">
                  <c:v>321.60000000000002</c:v>
                </c:pt>
                <c:pt idx="3449">
                  <c:v>305.2</c:v>
                </c:pt>
                <c:pt idx="3450">
                  <c:v>303.2</c:v>
                </c:pt>
                <c:pt idx="3451">
                  <c:v>255.5</c:v>
                </c:pt>
                <c:pt idx="3452">
                  <c:v>238.8</c:v>
                </c:pt>
                <c:pt idx="3453">
                  <c:v>201.4</c:v>
                </c:pt>
                <c:pt idx="3454">
                  <c:v>185.7</c:v>
                </c:pt>
                <c:pt idx="3455">
                  <c:v>212.7</c:v>
                </c:pt>
                <c:pt idx="3456">
                  <c:v>232.8</c:v>
                </c:pt>
                <c:pt idx="3457">
                  <c:v>240.7</c:v>
                </c:pt>
                <c:pt idx="3458">
                  <c:v>248.3</c:v>
                </c:pt>
                <c:pt idx="3459">
                  <c:v>244.4</c:v>
                </c:pt>
                <c:pt idx="3460">
                  <c:v>230.4</c:v>
                </c:pt>
                <c:pt idx="3461">
                  <c:v>228.1</c:v>
                </c:pt>
                <c:pt idx="3462">
                  <c:v>228.1</c:v>
                </c:pt>
                <c:pt idx="3463">
                  <c:v>214.2</c:v>
                </c:pt>
                <c:pt idx="3464">
                  <c:v>231.2</c:v>
                </c:pt>
                <c:pt idx="3465">
                  <c:v>252.5</c:v>
                </c:pt>
                <c:pt idx="3466">
                  <c:v>262.3</c:v>
                </c:pt>
                <c:pt idx="3467">
                  <c:v>277.39999999999992</c:v>
                </c:pt>
                <c:pt idx="3468">
                  <c:v>277.3</c:v>
                </c:pt>
                <c:pt idx="3469">
                  <c:v>297.3</c:v>
                </c:pt>
                <c:pt idx="3470">
                  <c:v>262.8</c:v>
                </c:pt>
                <c:pt idx="3471">
                  <c:v>239.7</c:v>
                </c:pt>
                <c:pt idx="3472">
                  <c:v>260.10000000000002</c:v>
                </c:pt>
                <c:pt idx="3473">
                  <c:v>292.39999999999992</c:v>
                </c:pt>
                <c:pt idx="3474">
                  <c:v>307.10000000000002</c:v>
                </c:pt>
                <c:pt idx="3475">
                  <c:v>325.10000000000002</c:v>
                </c:pt>
                <c:pt idx="3476">
                  <c:v>306.5</c:v>
                </c:pt>
                <c:pt idx="3477">
                  <c:v>300.3</c:v>
                </c:pt>
                <c:pt idx="3478">
                  <c:v>291.89999999999992</c:v>
                </c:pt>
                <c:pt idx="3479">
                  <c:v>277.89999999999992</c:v>
                </c:pt>
                <c:pt idx="3480">
                  <c:v>276.60000000000002</c:v>
                </c:pt>
                <c:pt idx="3481">
                  <c:v>270.8</c:v>
                </c:pt>
                <c:pt idx="3482">
                  <c:v>258.8</c:v>
                </c:pt>
                <c:pt idx="3483">
                  <c:v>221.4</c:v>
                </c:pt>
                <c:pt idx="3484">
                  <c:v>191.9</c:v>
                </c:pt>
                <c:pt idx="3485">
                  <c:v>252.8</c:v>
                </c:pt>
                <c:pt idx="3486">
                  <c:v>274.10000000000002</c:v>
                </c:pt>
                <c:pt idx="3487">
                  <c:v>281</c:v>
                </c:pt>
                <c:pt idx="3488">
                  <c:v>251.3</c:v>
                </c:pt>
                <c:pt idx="3489">
                  <c:v>230.2</c:v>
                </c:pt>
                <c:pt idx="3490">
                  <c:v>231.6</c:v>
                </c:pt>
                <c:pt idx="3491">
                  <c:v>257.8</c:v>
                </c:pt>
                <c:pt idx="3492">
                  <c:v>287.39999999999992</c:v>
                </c:pt>
                <c:pt idx="3493">
                  <c:v>291</c:v>
                </c:pt>
                <c:pt idx="3494">
                  <c:v>288.60000000000002</c:v>
                </c:pt>
                <c:pt idx="3495">
                  <c:v>294.5</c:v>
                </c:pt>
                <c:pt idx="3496">
                  <c:v>297.89999999999992</c:v>
                </c:pt>
                <c:pt idx="3497">
                  <c:v>303.7</c:v>
                </c:pt>
                <c:pt idx="3498">
                  <c:v>305.89999999999992</c:v>
                </c:pt>
                <c:pt idx="3499">
                  <c:v>306.3</c:v>
                </c:pt>
                <c:pt idx="3500">
                  <c:v>329.4</c:v>
                </c:pt>
                <c:pt idx="3501">
                  <c:v>331.4</c:v>
                </c:pt>
                <c:pt idx="3502">
                  <c:v>301.89999999999992</c:v>
                </c:pt>
                <c:pt idx="3503">
                  <c:v>282.39999999999992</c:v>
                </c:pt>
                <c:pt idx="3504">
                  <c:v>261.89999999999992</c:v>
                </c:pt>
                <c:pt idx="3505">
                  <c:v>254.5</c:v>
                </c:pt>
                <c:pt idx="3506">
                  <c:v>278.5</c:v>
                </c:pt>
                <c:pt idx="3507">
                  <c:v>318.8</c:v>
                </c:pt>
                <c:pt idx="3508">
                  <c:v>323.7</c:v>
                </c:pt>
                <c:pt idx="3509">
                  <c:v>349.4</c:v>
                </c:pt>
                <c:pt idx="3510">
                  <c:v>346.8</c:v>
                </c:pt>
                <c:pt idx="3511">
                  <c:v>352</c:v>
                </c:pt>
                <c:pt idx="3512">
                  <c:v>367.3</c:v>
                </c:pt>
                <c:pt idx="3513">
                  <c:v>391.9</c:v>
                </c:pt>
                <c:pt idx="3514">
                  <c:v>400.5</c:v>
                </c:pt>
                <c:pt idx="3515">
                  <c:v>384.2</c:v>
                </c:pt>
                <c:pt idx="3516">
                  <c:v>360.8</c:v>
                </c:pt>
                <c:pt idx="3517">
                  <c:v>348.2</c:v>
                </c:pt>
                <c:pt idx="3518">
                  <c:v>338.2</c:v>
                </c:pt>
                <c:pt idx="3519">
                  <c:v>320.10000000000002</c:v>
                </c:pt>
                <c:pt idx="3520">
                  <c:v>319.39999999999992</c:v>
                </c:pt>
                <c:pt idx="3521">
                  <c:v>279.3</c:v>
                </c:pt>
                <c:pt idx="3522">
                  <c:v>275.39999999999992</c:v>
                </c:pt>
                <c:pt idx="3523">
                  <c:v>276.5</c:v>
                </c:pt>
                <c:pt idx="3524">
                  <c:v>289.8</c:v>
                </c:pt>
                <c:pt idx="3525">
                  <c:v>334.8</c:v>
                </c:pt>
                <c:pt idx="3526">
                  <c:v>337.8</c:v>
                </c:pt>
                <c:pt idx="3527">
                  <c:v>334.4</c:v>
                </c:pt>
                <c:pt idx="3528">
                  <c:v>338.3</c:v>
                </c:pt>
                <c:pt idx="3529">
                  <c:v>353.7</c:v>
                </c:pt>
                <c:pt idx="3530">
                  <c:v>327</c:v>
                </c:pt>
                <c:pt idx="3531">
                  <c:v>317.7</c:v>
                </c:pt>
                <c:pt idx="3532">
                  <c:v>290</c:v>
                </c:pt>
                <c:pt idx="3533">
                  <c:v>286.5</c:v>
                </c:pt>
                <c:pt idx="3534">
                  <c:v>286.3</c:v>
                </c:pt>
                <c:pt idx="3535">
                  <c:v>274.89999999999992</c:v>
                </c:pt>
                <c:pt idx="3536">
                  <c:v>265.8</c:v>
                </c:pt>
                <c:pt idx="3537">
                  <c:v>273.89999999999992</c:v>
                </c:pt>
                <c:pt idx="3538">
                  <c:v>270.89999999999992</c:v>
                </c:pt>
                <c:pt idx="3539">
                  <c:v>280.2</c:v>
                </c:pt>
                <c:pt idx="3540">
                  <c:v>260.10000000000002</c:v>
                </c:pt>
                <c:pt idx="3541">
                  <c:v>279.5</c:v>
                </c:pt>
                <c:pt idx="3542">
                  <c:v>287.60000000000002</c:v>
                </c:pt>
                <c:pt idx="3543">
                  <c:v>301.89999999999992</c:v>
                </c:pt>
                <c:pt idx="3544">
                  <c:v>290.5</c:v>
                </c:pt>
                <c:pt idx="3545">
                  <c:v>268.3</c:v>
                </c:pt>
                <c:pt idx="3546">
                  <c:v>261</c:v>
                </c:pt>
                <c:pt idx="3547">
                  <c:v>271.2</c:v>
                </c:pt>
                <c:pt idx="3548">
                  <c:v>264.60000000000002</c:v>
                </c:pt>
                <c:pt idx="3549">
                  <c:v>279</c:v>
                </c:pt>
                <c:pt idx="3550">
                  <c:v>266.8</c:v>
                </c:pt>
                <c:pt idx="3551">
                  <c:v>280.7</c:v>
                </c:pt>
                <c:pt idx="3552">
                  <c:v>321.3</c:v>
                </c:pt>
                <c:pt idx="3553">
                  <c:v>314.60000000000002</c:v>
                </c:pt>
                <c:pt idx="3554">
                  <c:v>308.3</c:v>
                </c:pt>
                <c:pt idx="3555">
                  <c:v>278.89999999999992</c:v>
                </c:pt>
                <c:pt idx="3556">
                  <c:v>217.6</c:v>
                </c:pt>
                <c:pt idx="3557">
                  <c:v>232</c:v>
                </c:pt>
                <c:pt idx="3558">
                  <c:v>261.89999999999992</c:v>
                </c:pt>
                <c:pt idx="3559">
                  <c:v>287.89999999999992</c:v>
                </c:pt>
                <c:pt idx="3560">
                  <c:v>311.10000000000002</c:v>
                </c:pt>
                <c:pt idx="3561">
                  <c:v>304</c:v>
                </c:pt>
                <c:pt idx="3562">
                  <c:v>296</c:v>
                </c:pt>
                <c:pt idx="3563">
                  <c:v>269.10000000000002</c:v>
                </c:pt>
                <c:pt idx="3564">
                  <c:v>246.8</c:v>
                </c:pt>
                <c:pt idx="3565">
                  <c:v>268.60000000000002</c:v>
                </c:pt>
                <c:pt idx="3566">
                  <c:v>307.89999999999992</c:v>
                </c:pt>
                <c:pt idx="3567">
                  <c:v>330</c:v>
                </c:pt>
                <c:pt idx="3568">
                  <c:v>342.7</c:v>
                </c:pt>
                <c:pt idx="3569">
                  <c:v>331.9</c:v>
                </c:pt>
                <c:pt idx="3570">
                  <c:v>352.3</c:v>
                </c:pt>
                <c:pt idx="3571">
                  <c:v>341.4</c:v>
                </c:pt>
                <c:pt idx="3572">
                  <c:v>338.7</c:v>
                </c:pt>
                <c:pt idx="3573">
                  <c:v>357.9</c:v>
                </c:pt>
                <c:pt idx="3574">
                  <c:v>345.4</c:v>
                </c:pt>
                <c:pt idx="3575">
                  <c:v>353.9</c:v>
                </c:pt>
                <c:pt idx="3576">
                  <c:v>359.9</c:v>
                </c:pt>
                <c:pt idx="3577">
                  <c:v>368.3</c:v>
                </c:pt>
                <c:pt idx="3578">
                  <c:v>361.3</c:v>
                </c:pt>
                <c:pt idx="3579">
                  <c:v>320.89999999999992</c:v>
                </c:pt>
                <c:pt idx="3580">
                  <c:v>353.8</c:v>
                </c:pt>
                <c:pt idx="3581">
                  <c:v>340.3</c:v>
                </c:pt>
                <c:pt idx="3582">
                  <c:v>304.89999999999992</c:v>
                </c:pt>
                <c:pt idx="3583">
                  <c:v>363.1</c:v>
                </c:pt>
                <c:pt idx="3584">
                  <c:v>381</c:v>
                </c:pt>
                <c:pt idx="3585">
                  <c:v>370.6</c:v>
                </c:pt>
                <c:pt idx="3586">
                  <c:v>391.2</c:v>
                </c:pt>
                <c:pt idx="3587">
                  <c:v>394.4</c:v>
                </c:pt>
                <c:pt idx="3588">
                  <c:v>401.8</c:v>
                </c:pt>
                <c:pt idx="3589">
                  <c:v>419.1</c:v>
                </c:pt>
                <c:pt idx="3590">
                  <c:v>416.5</c:v>
                </c:pt>
                <c:pt idx="3591">
                  <c:v>425.1</c:v>
                </c:pt>
                <c:pt idx="3592">
                  <c:v>412.8</c:v>
                </c:pt>
                <c:pt idx="3593">
                  <c:v>386.9</c:v>
                </c:pt>
                <c:pt idx="3594">
                  <c:v>359.6</c:v>
                </c:pt>
                <c:pt idx="3595">
                  <c:v>346.4</c:v>
                </c:pt>
                <c:pt idx="3596">
                  <c:v>363.8</c:v>
                </c:pt>
                <c:pt idx="3597">
                  <c:v>371.8</c:v>
                </c:pt>
                <c:pt idx="3598">
                  <c:v>341.7</c:v>
                </c:pt>
                <c:pt idx="3599">
                  <c:v>334.7</c:v>
                </c:pt>
                <c:pt idx="3600">
                  <c:v>313.60000000000002</c:v>
                </c:pt>
                <c:pt idx="3601">
                  <c:v>323.60000000000002</c:v>
                </c:pt>
                <c:pt idx="3602">
                  <c:v>340.6</c:v>
                </c:pt>
                <c:pt idx="3603">
                  <c:v>382.4</c:v>
                </c:pt>
                <c:pt idx="3604">
                  <c:v>386.8</c:v>
                </c:pt>
                <c:pt idx="3605">
                  <c:v>378.3</c:v>
                </c:pt>
                <c:pt idx="3606">
                  <c:v>376.7</c:v>
                </c:pt>
                <c:pt idx="3607">
                  <c:v>332.1</c:v>
                </c:pt>
                <c:pt idx="3608">
                  <c:v>298.39999999999992</c:v>
                </c:pt>
                <c:pt idx="3609">
                  <c:v>275.39999999999992</c:v>
                </c:pt>
                <c:pt idx="3610">
                  <c:v>230.4</c:v>
                </c:pt>
                <c:pt idx="3611">
                  <c:v>211</c:v>
                </c:pt>
                <c:pt idx="3612">
                  <c:v>145.4</c:v>
                </c:pt>
                <c:pt idx="3613">
                  <c:v>161.30000000000001</c:v>
                </c:pt>
                <c:pt idx="3614">
                  <c:v>283</c:v>
                </c:pt>
                <c:pt idx="3615">
                  <c:v>327.3</c:v>
                </c:pt>
                <c:pt idx="3616">
                  <c:v>290.39999999999992</c:v>
                </c:pt>
                <c:pt idx="3617">
                  <c:v>286.89999999999992</c:v>
                </c:pt>
                <c:pt idx="3618">
                  <c:v>285.10000000000002</c:v>
                </c:pt>
                <c:pt idx="3619">
                  <c:v>260.10000000000002</c:v>
                </c:pt>
                <c:pt idx="3620">
                  <c:v>258.39999999999992</c:v>
                </c:pt>
                <c:pt idx="3621">
                  <c:v>234.3</c:v>
                </c:pt>
                <c:pt idx="3622">
                  <c:v>253.3</c:v>
                </c:pt>
                <c:pt idx="3623">
                  <c:v>233.1</c:v>
                </c:pt>
                <c:pt idx="3624">
                  <c:v>246.3</c:v>
                </c:pt>
                <c:pt idx="3625">
                  <c:v>280</c:v>
                </c:pt>
                <c:pt idx="3626">
                  <c:v>286.60000000000002</c:v>
                </c:pt>
                <c:pt idx="3627">
                  <c:v>304.60000000000002</c:v>
                </c:pt>
                <c:pt idx="3628">
                  <c:v>334.8</c:v>
                </c:pt>
                <c:pt idx="3629">
                  <c:v>326.2</c:v>
                </c:pt>
                <c:pt idx="3630">
                  <c:v>340</c:v>
                </c:pt>
                <c:pt idx="3631">
                  <c:v>360.9</c:v>
                </c:pt>
                <c:pt idx="3632">
                  <c:v>384.3</c:v>
                </c:pt>
                <c:pt idx="3633">
                  <c:v>394.3</c:v>
                </c:pt>
                <c:pt idx="3634">
                  <c:v>387</c:v>
                </c:pt>
                <c:pt idx="3635">
                  <c:v>364.4</c:v>
                </c:pt>
                <c:pt idx="3636">
                  <c:v>340.2</c:v>
                </c:pt>
                <c:pt idx="3637">
                  <c:v>339.6</c:v>
                </c:pt>
                <c:pt idx="3638">
                  <c:v>334.1</c:v>
                </c:pt>
                <c:pt idx="3639">
                  <c:v>334.8</c:v>
                </c:pt>
                <c:pt idx="3640">
                  <c:v>318.5</c:v>
                </c:pt>
                <c:pt idx="3641">
                  <c:v>290.2</c:v>
                </c:pt>
                <c:pt idx="3642">
                  <c:v>264.60000000000002</c:v>
                </c:pt>
                <c:pt idx="3643">
                  <c:v>283.5</c:v>
                </c:pt>
                <c:pt idx="3644">
                  <c:v>290.39999999999992</c:v>
                </c:pt>
                <c:pt idx="3645">
                  <c:v>310.10000000000002</c:v>
                </c:pt>
                <c:pt idx="3646">
                  <c:v>344</c:v>
                </c:pt>
                <c:pt idx="3647">
                  <c:v>355.7</c:v>
                </c:pt>
                <c:pt idx="3648">
                  <c:v>354.5</c:v>
                </c:pt>
                <c:pt idx="3649">
                  <c:v>364.2</c:v>
                </c:pt>
                <c:pt idx="3650">
                  <c:v>372.5</c:v>
                </c:pt>
                <c:pt idx="3651">
                  <c:v>367.9</c:v>
                </c:pt>
                <c:pt idx="3652">
                  <c:v>348.8</c:v>
                </c:pt>
                <c:pt idx="3653">
                  <c:v>327.2</c:v>
                </c:pt>
                <c:pt idx="3654">
                  <c:v>288.2</c:v>
                </c:pt>
                <c:pt idx="3655">
                  <c:v>294.89999999999992</c:v>
                </c:pt>
                <c:pt idx="3656">
                  <c:v>323.5</c:v>
                </c:pt>
                <c:pt idx="3657">
                  <c:v>308.5</c:v>
                </c:pt>
                <c:pt idx="3658">
                  <c:v>348.1</c:v>
                </c:pt>
                <c:pt idx="3659">
                  <c:v>367.7</c:v>
                </c:pt>
                <c:pt idx="3660">
                  <c:v>389.4</c:v>
                </c:pt>
                <c:pt idx="3661">
                  <c:v>408.9</c:v>
                </c:pt>
                <c:pt idx="3662">
                  <c:v>410.9</c:v>
                </c:pt>
                <c:pt idx="3663">
                  <c:v>426.7</c:v>
                </c:pt>
                <c:pt idx="3664">
                  <c:v>430.2</c:v>
                </c:pt>
                <c:pt idx="3665">
                  <c:v>442.8</c:v>
                </c:pt>
                <c:pt idx="3666">
                  <c:v>451.8</c:v>
                </c:pt>
                <c:pt idx="3667">
                  <c:v>458.1</c:v>
                </c:pt>
                <c:pt idx="3668">
                  <c:v>449.7</c:v>
                </c:pt>
                <c:pt idx="3669">
                  <c:v>452.7</c:v>
                </c:pt>
                <c:pt idx="3670">
                  <c:v>448.8</c:v>
                </c:pt>
                <c:pt idx="3671">
                  <c:v>425</c:v>
                </c:pt>
                <c:pt idx="3672">
                  <c:v>429</c:v>
                </c:pt>
                <c:pt idx="3673">
                  <c:v>399.1</c:v>
                </c:pt>
                <c:pt idx="3674">
                  <c:v>375.9</c:v>
                </c:pt>
                <c:pt idx="3675">
                  <c:v>384.6</c:v>
                </c:pt>
                <c:pt idx="3676">
                  <c:v>363.1</c:v>
                </c:pt>
                <c:pt idx="3677">
                  <c:v>357.5</c:v>
                </c:pt>
                <c:pt idx="3678">
                  <c:v>346.1</c:v>
                </c:pt>
                <c:pt idx="3679">
                  <c:v>379</c:v>
                </c:pt>
                <c:pt idx="3680">
                  <c:v>391.9</c:v>
                </c:pt>
                <c:pt idx="3681">
                  <c:v>371.4</c:v>
                </c:pt>
                <c:pt idx="3682">
                  <c:v>358.6</c:v>
                </c:pt>
                <c:pt idx="3683">
                  <c:v>319.89999999999992</c:v>
                </c:pt>
                <c:pt idx="3684">
                  <c:v>290.39999999999992</c:v>
                </c:pt>
                <c:pt idx="3685">
                  <c:v>290.8</c:v>
                </c:pt>
                <c:pt idx="3686">
                  <c:v>259.5</c:v>
                </c:pt>
                <c:pt idx="3687">
                  <c:v>294.10000000000002</c:v>
                </c:pt>
                <c:pt idx="3688">
                  <c:v>292.5</c:v>
                </c:pt>
                <c:pt idx="3689">
                  <c:v>342.7</c:v>
                </c:pt>
                <c:pt idx="3690">
                  <c:v>352</c:v>
                </c:pt>
                <c:pt idx="3691">
                  <c:v>379.8</c:v>
                </c:pt>
                <c:pt idx="3692">
                  <c:v>382.6</c:v>
                </c:pt>
                <c:pt idx="3693">
                  <c:v>387.3</c:v>
                </c:pt>
                <c:pt idx="3694">
                  <c:v>352.8</c:v>
                </c:pt>
                <c:pt idx="3695">
                  <c:v>318.60000000000002</c:v>
                </c:pt>
                <c:pt idx="3696">
                  <c:v>286.2</c:v>
                </c:pt>
                <c:pt idx="3697">
                  <c:v>254.5</c:v>
                </c:pt>
                <c:pt idx="3698">
                  <c:v>287.8</c:v>
                </c:pt>
                <c:pt idx="3699">
                  <c:v>302</c:v>
                </c:pt>
                <c:pt idx="3700">
                  <c:v>307.60000000000002</c:v>
                </c:pt>
                <c:pt idx="3701">
                  <c:v>321.89999999999992</c:v>
                </c:pt>
                <c:pt idx="3702">
                  <c:v>304.3</c:v>
                </c:pt>
                <c:pt idx="3703">
                  <c:v>316.89999999999992</c:v>
                </c:pt>
                <c:pt idx="3704">
                  <c:v>341.9</c:v>
                </c:pt>
                <c:pt idx="3705">
                  <c:v>342</c:v>
                </c:pt>
                <c:pt idx="3706">
                  <c:v>325.5</c:v>
                </c:pt>
                <c:pt idx="3707">
                  <c:v>313.39999999999992</c:v>
                </c:pt>
                <c:pt idx="3708">
                  <c:v>294.7</c:v>
                </c:pt>
                <c:pt idx="3709">
                  <c:v>288.60000000000002</c:v>
                </c:pt>
                <c:pt idx="3710">
                  <c:v>269.2</c:v>
                </c:pt>
                <c:pt idx="3711">
                  <c:v>259</c:v>
                </c:pt>
                <c:pt idx="3712">
                  <c:v>253.5</c:v>
                </c:pt>
                <c:pt idx="3713">
                  <c:v>268.2</c:v>
                </c:pt>
                <c:pt idx="3714">
                  <c:v>284.89999999999992</c:v>
                </c:pt>
                <c:pt idx="3715">
                  <c:v>292.89999999999992</c:v>
                </c:pt>
                <c:pt idx="3716">
                  <c:v>299.39999999999992</c:v>
                </c:pt>
                <c:pt idx="3717">
                  <c:v>290.39999999999992</c:v>
                </c:pt>
                <c:pt idx="3718">
                  <c:v>297.39999999999992</c:v>
                </c:pt>
                <c:pt idx="3719">
                  <c:v>282.39999999999992</c:v>
                </c:pt>
                <c:pt idx="3720">
                  <c:v>288.60000000000002</c:v>
                </c:pt>
                <c:pt idx="3721">
                  <c:v>287.8</c:v>
                </c:pt>
                <c:pt idx="3722">
                  <c:v>287.39999999999992</c:v>
                </c:pt>
                <c:pt idx="3723">
                  <c:v>310.89999999999992</c:v>
                </c:pt>
                <c:pt idx="3724">
                  <c:v>308.60000000000002</c:v>
                </c:pt>
                <c:pt idx="3725">
                  <c:v>293.7</c:v>
                </c:pt>
                <c:pt idx="3726">
                  <c:v>286.5</c:v>
                </c:pt>
                <c:pt idx="3727">
                  <c:v>291</c:v>
                </c:pt>
                <c:pt idx="3728">
                  <c:v>286.2</c:v>
                </c:pt>
                <c:pt idx="3729">
                  <c:v>285.39999999999992</c:v>
                </c:pt>
                <c:pt idx="3730">
                  <c:v>284</c:v>
                </c:pt>
                <c:pt idx="3731">
                  <c:v>271.8</c:v>
                </c:pt>
                <c:pt idx="3732">
                  <c:v>269.7</c:v>
                </c:pt>
                <c:pt idx="3733">
                  <c:v>277.5</c:v>
                </c:pt>
                <c:pt idx="3734">
                  <c:v>297.5</c:v>
                </c:pt>
                <c:pt idx="3735">
                  <c:v>321.60000000000002</c:v>
                </c:pt>
                <c:pt idx="3736">
                  <c:v>319.2</c:v>
                </c:pt>
                <c:pt idx="3737">
                  <c:v>291.5</c:v>
                </c:pt>
                <c:pt idx="3738">
                  <c:v>269.39999999999992</c:v>
                </c:pt>
                <c:pt idx="3739">
                  <c:v>260.3</c:v>
                </c:pt>
                <c:pt idx="3740">
                  <c:v>266.7</c:v>
                </c:pt>
                <c:pt idx="3741">
                  <c:v>273.60000000000002</c:v>
                </c:pt>
                <c:pt idx="3742">
                  <c:v>305.7</c:v>
                </c:pt>
                <c:pt idx="3743">
                  <c:v>332.2</c:v>
                </c:pt>
                <c:pt idx="3744">
                  <c:v>338.9</c:v>
                </c:pt>
                <c:pt idx="3745">
                  <c:v>333.4</c:v>
                </c:pt>
                <c:pt idx="3746">
                  <c:v>349.8</c:v>
                </c:pt>
                <c:pt idx="3747">
                  <c:v>373.3</c:v>
                </c:pt>
                <c:pt idx="3748">
                  <c:v>351.2</c:v>
                </c:pt>
                <c:pt idx="3749">
                  <c:v>340</c:v>
                </c:pt>
                <c:pt idx="3750">
                  <c:v>310.8</c:v>
                </c:pt>
                <c:pt idx="3751">
                  <c:v>291.2</c:v>
                </c:pt>
                <c:pt idx="3752">
                  <c:v>278.89999999999992</c:v>
                </c:pt>
                <c:pt idx="3753">
                  <c:v>276.39999999999992</c:v>
                </c:pt>
                <c:pt idx="3754">
                  <c:v>279.7</c:v>
                </c:pt>
                <c:pt idx="3755">
                  <c:v>316.39999999999992</c:v>
                </c:pt>
                <c:pt idx="3756">
                  <c:v>330.8</c:v>
                </c:pt>
                <c:pt idx="3757">
                  <c:v>350.9</c:v>
                </c:pt>
                <c:pt idx="3758">
                  <c:v>368.2</c:v>
                </c:pt>
                <c:pt idx="3759">
                  <c:v>420.3</c:v>
                </c:pt>
                <c:pt idx="3760">
                  <c:v>433.7</c:v>
                </c:pt>
                <c:pt idx="3761">
                  <c:v>435.6</c:v>
                </c:pt>
                <c:pt idx="3762">
                  <c:v>422</c:v>
                </c:pt>
                <c:pt idx="3763">
                  <c:v>395.6</c:v>
                </c:pt>
                <c:pt idx="3764">
                  <c:v>405.4</c:v>
                </c:pt>
                <c:pt idx="3765">
                  <c:v>431.3</c:v>
                </c:pt>
                <c:pt idx="3766">
                  <c:v>436.7</c:v>
                </c:pt>
                <c:pt idx="3767">
                  <c:v>404.1</c:v>
                </c:pt>
                <c:pt idx="3768">
                  <c:v>380.5</c:v>
                </c:pt>
                <c:pt idx="3769">
                  <c:v>339.3</c:v>
                </c:pt>
                <c:pt idx="3770">
                  <c:v>319.7</c:v>
                </c:pt>
                <c:pt idx="3771">
                  <c:v>320</c:v>
                </c:pt>
                <c:pt idx="3772">
                  <c:v>304.7</c:v>
                </c:pt>
                <c:pt idx="3773">
                  <c:v>304</c:v>
                </c:pt>
                <c:pt idx="3774">
                  <c:v>316.2</c:v>
                </c:pt>
                <c:pt idx="3775">
                  <c:v>341.5</c:v>
                </c:pt>
                <c:pt idx="3776">
                  <c:v>359.1</c:v>
                </c:pt>
                <c:pt idx="3777">
                  <c:v>348.5</c:v>
                </c:pt>
                <c:pt idx="3778">
                  <c:v>334.4</c:v>
                </c:pt>
                <c:pt idx="3779">
                  <c:v>330</c:v>
                </c:pt>
                <c:pt idx="3780">
                  <c:v>290.2</c:v>
                </c:pt>
                <c:pt idx="3781">
                  <c:v>302.60000000000002</c:v>
                </c:pt>
                <c:pt idx="3782">
                  <c:v>310.10000000000002</c:v>
                </c:pt>
                <c:pt idx="3783">
                  <c:v>319.3</c:v>
                </c:pt>
                <c:pt idx="3784">
                  <c:v>325.60000000000002</c:v>
                </c:pt>
                <c:pt idx="3785">
                  <c:v>308</c:v>
                </c:pt>
                <c:pt idx="3786">
                  <c:v>305.5</c:v>
                </c:pt>
                <c:pt idx="3787">
                  <c:v>282.5</c:v>
                </c:pt>
                <c:pt idx="3788">
                  <c:v>292.89999999999992</c:v>
                </c:pt>
                <c:pt idx="3789">
                  <c:v>277.7</c:v>
                </c:pt>
                <c:pt idx="3790">
                  <c:v>284.2</c:v>
                </c:pt>
                <c:pt idx="3791">
                  <c:v>312</c:v>
                </c:pt>
                <c:pt idx="3792">
                  <c:v>343.9</c:v>
                </c:pt>
                <c:pt idx="3793">
                  <c:v>334.9</c:v>
                </c:pt>
                <c:pt idx="3794">
                  <c:v>315</c:v>
                </c:pt>
                <c:pt idx="3795">
                  <c:v>284.39999999999992</c:v>
                </c:pt>
                <c:pt idx="3796">
                  <c:v>274.2</c:v>
                </c:pt>
                <c:pt idx="3797">
                  <c:v>251</c:v>
                </c:pt>
                <c:pt idx="3798">
                  <c:v>239.2</c:v>
                </c:pt>
                <c:pt idx="3799">
                  <c:v>234</c:v>
                </c:pt>
                <c:pt idx="3800">
                  <c:v>255.6</c:v>
                </c:pt>
                <c:pt idx="3801">
                  <c:v>297.2</c:v>
                </c:pt>
                <c:pt idx="3802">
                  <c:v>342.1</c:v>
                </c:pt>
                <c:pt idx="3803">
                  <c:v>357.4</c:v>
                </c:pt>
                <c:pt idx="3804">
                  <c:v>388.1</c:v>
                </c:pt>
                <c:pt idx="3805">
                  <c:v>378.8</c:v>
                </c:pt>
                <c:pt idx="3806">
                  <c:v>381.2</c:v>
                </c:pt>
                <c:pt idx="3807">
                  <c:v>376.1</c:v>
                </c:pt>
                <c:pt idx="3808">
                  <c:v>367.5</c:v>
                </c:pt>
                <c:pt idx="3809">
                  <c:v>367</c:v>
                </c:pt>
                <c:pt idx="3810">
                  <c:v>362.1</c:v>
                </c:pt>
                <c:pt idx="3811">
                  <c:v>367.5</c:v>
                </c:pt>
                <c:pt idx="3812">
                  <c:v>377.2</c:v>
                </c:pt>
                <c:pt idx="3813">
                  <c:v>394.9</c:v>
                </c:pt>
                <c:pt idx="3814">
                  <c:v>373.1</c:v>
                </c:pt>
                <c:pt idx="3815">
                  <c:v>347.2</c:v>
                </c:pt>
                <c:pt idx="3816">
                  <c:v>309.89999999999992</c:v>
                </c:pt>
                <c:pt idx="3817">
                  <c:v>313</c:v>
                </c:pt>
                <c:pt idx="3818">
                  <c:v>275.39999999999992</c:v>
                </c:pt>
                <c:pt idx="3819">
                  <c:v>242</c:v>
                </c:pt>
                <c:pt idx="3820">
                  <c:v>225.2</c:v>
                </c:pt>
                <c:pt idx="3821">
                  <c:v>220.4</c:v>
                </c:pt>
                <c:pt idx="3822">
                  <c:v>268</c:v>
                </c:pt>
                <c:pt idx="3823">
                  <c:v>292.89999999999992</c:v>
                </c:pt>
                <c:pt idx="3824">
                  <c:v>281.3</c:v>
                </c:pt>
                <c:pt idx="3825">
                  <c:v>290.7</c:v>
                </c:pt>
                <c:pt idx="3826">
                  <c:v>299</c:v>
                </c:pt>
                <c:pt idx="3827">
                  <c:v>315.3</c:v>
                </c:pt>
                <c:pt idx="3828">
                  <c:v>326.60000000000002</c:v>
                </c:pt>
                <c:pt idx="3829">
                  <c:v>335.2</c:v>
                </c:pt>
                <c:pt idx="3830">
                  <c:v>316.3</c:v>
                </c:pt>
                <c:pt idx="3831">
                  <c:v>293.2</c:v>
                </c:pt>
                <c:pt idx="3832">
                  <c:v>266.3</c:v>
                </c:pt>
                <c:pt idx="3833">
                  <c:v>232.9</c:v>
                </c:pt>
                <c:pt idx="3834">
                  <c:v>251.8</c:v>
                </c:pt>
                <c:pt idx="3835">
                  <c:v>197.2</c:v>
                </c:pt>
                <c:pt idx="3836">
                  <c:v>256.89999999999992</c:v>
                </c:pt>
                <c:pt idx="3837">
                  <c:v>276.39999999999992</c:v>
                </c:pt>
                <c:pt idx="3838">
                  <c:v>291.5</c:v>
                </c:pt>
                <c:pt idx="3839">
                  <c:v>312.10000000000002</c:v>
                </c:pt>
                <c:pt idx="3840">
                  <c:v>321.3</c:v>
                </c:pt>
                <c:pt idx="3841">
                  <c:v>341.6</c:v>
                </c:pt>
                <c:pt idx="3842">
                  <c:v>348.3</c:v>
                </c:pt>
                <c:pt idx="3843">
                  <c:v>342.3</c:v>
                </c:pt>
                <c:pt idx="3844">
                  <c:v>332</c:v>
                </c:pt>
                <c:pt idx="3845">
                  <c:v>302.60000000000002</c:v>
                </c:pt>
                <c:pt idx="3846">
                  <c:v>269.89999999999992</c:v>
                </c:pt>
                <c:pt idx="3847">
                  <c:v>274.7</c:v>
                </c:pt>
                <c:pt idx="3848">
                  <c:v>331.7</c:v>
                </c:pt>
                <c:pt idx="3849">
                  <c:v>358.9</c:v>
                </c:pt>
                <c:pt idx="3850">
                  <c:v>380.3</c:v>
                </c:pt>
                <c:pt idx="3851">
                  <c:v>402.8</c:v>
                </c:pt>
                <c:pt idx="3852">
                  <c:v>413.8</c:v>
                </c:pt>
                <c:pt idx="3853">
                  <c:v>418.7</c:v>
                </c:pt>
                <c:pt idx="3854">
                  <c:v>410.9</c:v>
                </c:pt>
                <c:pt idx="3855">
                  <c:v>405.6</c:v>
                </c:pt>
                <c:pt idx="3856">
                  <c:v>401.6</c:v>
                </c:pt>
                <c:pt idx="3857">
                  <c:v>373.3</c:v>
                </c:pt>
                <c:pt idx="3858">
                  <c:v>352.9</c:v>
                </c:pt>
                <c:pt idx="3859">
                  <c:v>317.60000000000002</c:v>
                </c:pt>
                <c:pt idx="3860">
                  <c:v>327.9</c:v>
                </c:pt>
                <c:pt idx="3861">
                  <c:v>309.2</c:v>
                </c:pt>
                <c:pt idx="3862">
                  <c:v>309.3</c:v>
                </c:pt>
                <c:pt idx="3863">
                  <c:v>281.60000000000002</c:v>
                </c:pt>
                <c:pt idx="3864">
                  <c:v>260.5</c:v>
                </c:pt>
                <c:pt idx="3865">
                  <c:v>281.60000000000002</c:v>
                </c:pt>
                <c:pt idx="3866">
                  <c:v>324.8</c:v>
                </c:pt>
                <c:pt idx="3867">
                  <c:v>370.6</c:v>
                </c:pt>
                <c:pt idx="3868">
                  <c:v>362.1</c:v>
                </c:pt>
                <c:pt idx="3869">
                  <c:v>347.4</c:v>
                </c:pt>
                <c:pt idx="3870">
                  <c:v>332.3</c:v>
                </c:pt>
                <c:pt idx="3871">
                  <c:v>319.8</c:v>
                </c:pt>
                <c:pt idx="3872">
                  <c:v>305.10000000000002</c:v>
                </c:pt>
                <c:pt idx="3873">
                  <c:v>291</c:v>
                </c:pt>
                <c:pt idx="3874">
                  <c:v>303</c:v>
                </c:pt>
                <c:pt idx="3875">
                  <c:v>301.7</c:v>
                </c:pt>
                <c:pt idx="3876">
                  <c:v>314.5</c:v>
                </c:pt>
                <c:pt idx="3877">
                  <c:v>316.2</c:v>
                </c:pt>
                <c:pt idx="3878">
                  <c:v>311.5</c:v>
                </c:pt>
                <c:pt idx="3879">
                  <c:v>326.39999999999992</c:v>
                </c:pt>
                <c:pt idx="3880">
                  <c:v>329</c:v>
                </c:pt>
                <c:pt idx="3881">
                  <c:v>299.5</c:v>
                </c:pt>
                <c:pt idx="3882">
                  <c:v>289.3</c:v>
                </c:pt>
                <c:pt idx="3883">
                  <c:v>270</c:v>
                </c:pt>
                <c:pt idx="3884">
                  <c:v>268.7</c:v>
                </c:pt>
                <c:pt idx="3885">
                  <c:v>285.10000000000002</c:v>
                </c:pt>
                <c:pt idx="3886">
                  <c:v>309.2</c:v>
                </c:pt>
                <c:pt idx="3887">
                  <c:v>325.89999999999992</c:v>
                </c:pt>
                <c:pt idx="3888">
                  <c:v>344.6</c:v>
                </c:pt>
                <c:pt idx="3889">
                  <c:v>324.39999999999992</c:v>
                </c:pt>
                <c:pt idx="3890">
                  <c:v>297.39999999999992</c:v>
                </c:pt>
                <c:pt idx="3891">
                  <c:v>284.10000000000002</c:v>
                </c:pt>
                <c:pt idx="3892">
                  <c:v>272.7</c:v>
                </c:pt>
                <c:pt idx="3893">
                  <c:v>242.8</c:v>
                </c:pt>
                <c:pt idx="3894">
                  <c:v>207.9</c:v>
                </c:pt>
                <c:pt idx="3895">
                  <c:v>226.3</c:v>
                </c:pt>
                <c:pt idx="3896">
                  <c:v>265.8</c:v>
                </c:pt>
                <c:pt idx="3897">
                  <c:v>313.89999999999992</c:v>
                </c:pt>
                <c:pt idx="3898">
                  <c:v>317.60000000000002</c:v>
                </c:pt>
                <c:pt idx="3899">
                  <c:v>277.10000000000002</c:v>
                </c:pt>
                <c:pt idx="3900">
                  <c:v>272.60000000000002</c:v>
                </c:pt>
                <c:pt idx="3901">
                  <c:v>291.60000000000002</c:v>
                </c:pt>
                <c:pt idx="3902">
                  <c:v>316.89999999999992</c:v>
                </c:pt>
                <c:pt idx="3903">
                  <c:v>342.2</c:v>
                </c:pt>
                <c:pt idx="3904">
                  <c:v>282.2</c:v>
                </c:pt>
                <c:pt idx="3905">
                  <c:v>291.5</c:v>
                </c:pt>
                <c:pt idx="3906">
                  <c:v>231.6</c:v>
                </c:pt>
                <c:pt idx="3907">
                  <c:v>255.4</c:v>
                </c:pt>
                <c:pt idx="3908">
                  <c:v>275.7</c:v>
                </c:pt>
                <c:pt idx="3909">
                  <c:v>325.8</c:v>
                </c:pt>
                <c:pt idx="3910">
                  <c:v>361.3</c:v>
                </c:pt>
                <c:pt idx="3911">
                  <c:v>340.5</c:v>
                </c:pt>
                <c:pt idx="3912">
                  <c:v>313.89999999999992</c:v>
                </c:pt>
                <c:pt idx="3913">
                  <c:v>287.10000000000002</c:v>
                </c:pt>
                <c:pt idx="3914">
                  <c:v>281</c:v>
                </c:pt>
                <c:pt idx="3915">
                  <c:v>297.3</c:v>
                </c:pt>
                <c:pt idx="3916">
                  <c:v>283.5</c:v>
                </c:pt>
                <c:pt idx="3917">
                  <c:v>282.8</c:v>
                </c:pt>
                <c:pt idx="3918">
                  <c:v>277.10000000000002</c:v>
                </c:pt>
                <c:pt idx="3919">
                  <c:v>299.39999999999992</c:v>
                </c:pt>
                <c:pt idx="3920">
                  <c:v>327.60000000000002</c:v>
                </c:pt>
                <c:pt idx="3921">
                  <c:v>336</c:v>
                </c:pt>
                <c:pt idx="3922">
                  <c:v>340</c:v>
                </c:pt>
                <c:pt idx="3923">
                  <c:v>349</c:v>
                </c:pt>
                <c:pt idx="3924">
                  <c:v>360.6</c:v>
                </c:pt>
                <c:pt idx="3925">
                  <c:v>372.9</c:v>
                </c:pt>
                <c:pt idx="3926">
                  <c:v>362.4</c:v>
                </c:pt>
                <c:pt idx="3927">
                  <c:v>343.9</c:v>
                </c:pt>
                <c:pt idx="3928">
                  <c:v>327.39999999999992</c:v>
                </c:pt>
                <c:pt idx="3929">
                  <c:v>322.89999999999992</c:v>
                </c:pt>
                <c:pt idx="3930">
                  <c:v>306.60000000000002</c:v>
                </c:pt>
                <c:pt idx="3931">
                  <c:v>289.39999999999992</c:v>
                </c:pt>
                <c:pt idx="3932">
                  <c:v>259.5</c:v>
                </c:pt>
                <c:pt idx="3933">
                  <c:v>236</c:v>
                </c:pt>
                <c:pt idx="3934">
                  <c:v>261.60000000000002</c:v>
                </c:pt>
                <c:pt idx="3935">
                  <c:v>293.5</c:v>
                </c:pt>
                <c:pt idx="3936">
                  <c:v>319.89999999999992</c:v>
                </c:pt>
                <c:pt idx="3937">
                  <c:v>326.8</c:v>
                </c:pt>
                <c:pt idx="3938">
                  <c:v>342.3</c:v>
                </c:pt>
                <c:pt idx="3939">
                  <c:v>323.39999999999992</c:v>
                </c:pt>
                <c:pt idx="3940">
                  <c:v>318</c:v>
                </c:pt>
                <c:pt idx="3941">
                  <c:v>345.7</c:v>
                </c:pt>
                <c:pt idx="3942">
                  <c:v>373.1</c:v>
                </c:pt>
                <c:pt idx="3943">
                  <c:v>340</c:v>
                </c:pt>
                <c:pt idx="3944">
                  <c:v>291.5</c:v>
                </c:pt>
                <c:pt idx="3945">
                  <c:v>278.39999999999992</c:v>
                </c:pt>
                <c:pt idx="3946">
                  <c:v>241.6</c:v>
                </c:pt>
                <c:pt idx="3947">
                  <c:v>273.3</c:v>
                </c:pt>
                <c:pt idx="3948">
                  <c:v>297.60000000000002</c:v>
                </c:pt>
                <c:pt idx="3949">
                  <c:v>340.7</c:v>
                </c:pt>
                <c:pt idx="3950">
                  <c:v>362.9</c:v>
                </c:pt>
                <c:pt idx="3951">
                  <c:v>365.9</c:v>
                </c:pt>
                <c:pt idx="3952">
                  <c:v>360.4</c:v>
                </c:pt>
                <c:pt idx="3953">
                  <c:v>342.5</c:v>
                </c:pt>
                <c:pt idx="3954">
                  <c:v>328.1</c:v>
                </c:pt>
                <c:pt idx="3955">
                  <c:v>311.3</c:v>
                </c:pt>
                <c:pt idx="3956">
                  <c:v>293.8</c:v>
                </c:pt>
                <c:pt idx="3957">
                  <c:v>295.89999999999992</c:v>
                </c:pt>
                <c:pt idx="3958">
                  <c:v>306</c:v>
                </c:pt>
                <c:pt idx="3959">
                  <c:v>297.7</c:v>
                </c:pt>
                <c:pt idx="3960">
                  <c:v>278.39999999999992</c:v>
                </c:pt>
                <c:pt idx="3961">
                  <c:v>278.8</c:v>
                </c:pt>
                <c:pt idx="3962">
                  <c:v>273.39999999999992</c:v>
                </c:pt>
                <c:pt idx="3963">
                  <c:v>268.89999999999992</c:v>
                </c:pt>
                <c:pt idx="3964">
                  <c:v>316.7</c:v>
                </c:pt>
                <c:pt idx="3965">
                  <c:v>330.2</c:v>
                </c:pt>
                <c:pt idx="3966">
                  <c:v>322.89999999999992</c:v>
                </c:pt>
                <c:pt idx="3967">
                  <c:v>342.5</c:v>
                </c:pt>
                <c:pt idx="3968">
                  <c:v>337.5</c:v>
                </c:pt>
                <c:pt idx="3969">
                  <c:v>351</c:v>
                </c:pt>
                <c:pt idx="3970">
                  <c:v>324</c:v>
                </c:pt>
                <c:pt idx="3971">
                  <c:v>299.10000000000002</c:v>
                </c:pt>
                <c:pt idx="3972">
                  <c:v>310.8</c:v>
                </c:pt>
                <c:pt idx="3973">
                  <c:v>323.5</c:v>
                </c:pt>
                <c:pt idx="3974">
                  <c:v>353.3</c:v>
                </c:pt>
                <c:pt idx="3975">
                  <c:v>368.5</c:v>
                </c:pt>
                <c:pt idx="3976">
                  <c:v>345.2</c:v>
                </c:pt>
                <c:pt idx="3977">
                  <c:v>254.8</c:v>
                </c:pt>
                <c:pt idx="3978">
                  <c:v>181.4</c:v>
                </c:pt>
                <c:pt idx="3979">
                  <c:v>298.3</c:v>
                </c:pt>
                <c:pt idx="3980">
                  <c:v>268.10000000000002</c:v>
                </c:pt>
                <c:pt idx="3981">
                  <c:v>258.3</c:v>
                </c:pt>
                <c:pt idx="3982">
                  <c:v>296.2</c:v>
                </c:pt>
                <c:pt idx="3983">
                  <c:v>332.3</c:v>
                </c:pt>
                <c:pt idx="3984">
                  <c:v>357.4</c:v>
                </c:pt>
                <c:pt idx="3985">
                  <c:v>397.5</c:v>
                </c:pt>
                <c:pt idx="3986">
                  <c:v>371.1</c:v>
                </c:pt>
                <c:pt idx="3987">
                  <c:v>363.9</c:v>
                </c:pt>
                <c:pt idx="3988">
                  <c:v>332.1</c:v>
                </c:pt>
                <c:pt idx="3989">
                  <c:v>348.4</c:v>
                </c:pt>
                <c:pt idx="3990">
                  <c:v>356.3</c:v>
                </c:pt>
                <c:pt idx="3991">
                  <c:v>381.5</c:v>
                </c:pt>
                <c:pt idx="3992">
                  <c:v>351.4</c:v>
                </c:pt>
                <c:pt idx="3993">
                  <c:v>348.2</c:v>
                </c:pt>
                <c:pt idx="3994">
                  <c:v>335.1</c:v>
                </c:pt>
                <c:pt idx="3995">
                  <c:v>308</c:v>
                </c:pt>
                <c:pt idx="3996">
                  <c:v>296.8</c:v>
                </c:pt>
                <c:pt idx="3997">
                  <c:v>302.39999999999992</c:v>
                </c:pt>
                <c:pt idx="3998">
                  <c:v>300.7</c:v>
                </c:pt>
                <c:pt idx="3999">
                  <c:v>298.89999999999992</c:v>
                </c:pt>
                <c:pt idx="4000">
                  <c:v>300.8</c:v>
                </c:pt>
                <c:pt idx="4001">
                  <c:v>294.60000000000002</c:v>
                </c:pt>
                <c:pt idx="4002">
                  <c:v>298.5</c:v>
                </c:pt>
                <c:pt idx="4003">
                  <c:v>320.8</c:v>
                </c:pt>
                <c:pt idx="4004">
                  <c:v>353.1</c:v>
                </c:pt>
                <c:pt idx="4005">
                  <c:v>342</c:v>
                </c:pt>
                <c:pt idx="4006">
                  <c:v>350.1</c:v>
                </c:pt>
                <c:pt idx="4007">
                  <c:v>387.1</c:v>
                </c:pt>
                <c:pt idx="4008">
                  <c:v>412</c:v>
                </c:pt>
                <c:pt idx="4009">
                  <c:v>406.9</c:v>
                </c:pt>
                <c:pt idx="4010">
                  <c:v>385.8</c:v>
                </c:pt>
                <c:pt idx="4011">
                  <c:v>364.8</c:v>
                </c:pt>
                <c:pt idx="4012">
                  <c:v>347.9</c:v>
                </c:pt>
                <c:pt idx="4013">
                  <c:v>346.6</c:v>
                </c:pt>
                <c:pt idx="4014">
                  <c:v>339.8</c:v>
                </c:pt>
                <c:pt idx="4015">
                  <c:v>341.3</c:v>
                </c:pt>
                <c:pt idx="4016">
                  <c:v>378.2</c:v>
                </c:pt>
                <c:pt idx="4017">
                  <c:v>400.7</c:v>
                </c:pt>
                <c:pt idx="4018">
                  <c:v>391.5</c:v>
                </c:pt>
                <c:pt idx="4019">
                  <c:v>369.3</c:v>
                </c:pt>
                <c:pt idx="4020">
                  <c:v>349.1</c:v>
                </c:pt>
                <c:pt idx="4021">
                  <c:v>336</c:v>
                </c:pt>
                <c:pt idx="4022">
                  <c:v>279.89999999999992</c:v>
                </c:pt>
                <c:pt idx="4023">
                  <c:v>314.8</c:v>
                </c:pt>
                <c:pt idx="4024">
                  <c:v>288.60000000000002</c:v>
                </c:pt>
                <c:pt idx="4025">
                  <c:v>271.39999999999992</c:v>
                </c:pt>
                <c:pt idx="4026">
                  <c:v>267.60000000000002</c:v>
                </c:pt>
                <c:pt idx="4027">
                  <c:v>291.7</c:v>
                </c:pt>
                <c:pt idx="4028">
                  <c:v>338.3</c:v>
                </c:pt>
                <c:pt idx="4029">
                  <c:v>380.9</c:v>
                </c:pt>
                <c:pt idx="4030">
                  <c:v>398.1</c:v>
                </c:pt>
                <c:pt idx="4031">
                  <c:v>369.5</c:v>
                </c:pt>
                <c:pt idx="4032">
                  <c:v>352.7</c:v>
                </c:pt>
                <c:pt idx="4033">
                  <c:v>346.3</c:v>
                </c:pt>
                <c:pt idx="4034">
                  <c:v>372.1</c:v>
                </c:pt>
                <c:pt idx="4035">
                  <c:v>377.5</c:v>
                </c:pt>
                <c:pt idx="4036">
                  <c:v>363.1</c:v>
                </c:pt>
                <c:pt idx="4037">
                  <c:v>336.6</c:v>
                </c:pt>
                <c:pt idx="4038">
                  <c:v>305.89999999999992</c:v>
                </c:pt>
                <c:pt idx="4039">
                  <c:v>314.3</c:v>
                </c:pt>
                <c:pt idx="4040">
                  <c:v>337</c:v>
                </c:pt>
                <c:pt idx="4041">
                  <c:v>373.9</c:v>
                </c:pt>
                <c:pt idx="4042">
                  <c:v>374</c:v>
                </c:pt>
                <c:pt idx="4043">
                  <c:v>360.7</c:v>
                </c:pt>
                <c:pt idx="4044">
                  <c:v>322.10000000000002</c:v>
                </c:pt>
                <c:pt idx="4045">
                  <c:v>345.1</c:v>
                </c:pt>
                <c:pt idx="4046">
                  <c:v>358.2</c:v>
                </c:pt>
                <c:pt idx="4047">
                  <c:v>373.2</c:v>
                </c:pt>
                <c:pt idx="4048">
                  <c:v>374.5</c:v>
                </c:pt>
                <c:pt idx="4049">
                  <c:v>364</c:v>
                </c:pt>
                <c:pt idx="4050">
                  <c:v>368.4</c:v>
                </c:pt>
                <c:pt idx="4051">
                  <c:v>409.4</c:v>
                </c:pt>
                <c:pt idx="4052">
                  <c:v>409.5</c:v>
                </c:pt>
                <c:pt idx="4053">
                  <c:v>416.6</c:v>
                </c:pt>
                <c:pt idx="4054">
                  <c:v>405.1</c:v>
                </c:pt>
                <c:pt idx="4055">
                  <c:v>396.8</c:v>
                </c:pt>
                <c:pt idx="4056">
                  <c:v>389.4</c:v>
                </c:pt>
                <c:pt idx="4057">
                  <c:v>378.9</c:v>
                </c:pt>
                <c:pt idx="4058">
                  <c:v>372.2</c:v>
                </c:pt>
                <c:pt idx="4059">
                  <c:v>364.1</c:v>
                </c:pt>
                <c:pt idx="4060">
                  <c:v>354.4</c:v>
                </c:pt>
                <c:pt idx="4061">
                  <c:v>314.39999999999992</c:v>
                </c:pt>
                <c:pt idx="4062">
                  <c:v>296.3</c:v>
                </c:pt>
                <c:pt idx="4063">
                  <c:v>276.3</c:v>
                </c:pt>
                <c:pt idx="4064">
                  <c:v>292.10000000000002</c:v>
                </c:pt>
                <c:pt idx="4065">
                  <c:v>297</c:v>
                </c:pt>
                <c:pt idx="4066">
                  <c:v>309.10000000000002</c:v>
                </c:pt>
                <c:pt idx="4067">
                  <c:v>278.10000000000002</c:v>
                </c:pt>
                <c:pt idx="4068">
                  <c:v>288.89999999999992</c:v>
                </c:pt>
                <c:pt idx="4069">
                  <c:v>278.89999999999992</c:v>
                </c:pt>
                <c:pt idx="4070">
                  <c:v>291.7</c:v>
                </c:pt>
                <c:pt idx="4071">
                  <c:v>293.60000000000002</c:v>
                </c:pt>
                <c:pt idx="4072">
                  <c:v>308.10000000000002</c:v>
                </c:pt>
                <c:pt idx="4073">
                  <c:v>316.89999999999992</c:v>
                </c:pt>
                <c:pt idx="4074">
                  <c:v>346</c:v>
                </c:pt>
                <c:pt idx="4075">
                  <c:v>340.5</c:v>
                </c:pt>
                <c:pt idx="4076">
                  <c:v>301.7</c:v>
                </c:pt>
                <c:pt idx="4077">
                  <c:v>253.7</c:v>
                </c:pt>
                <c:pt idx="4078">
                  <c:v>249.7</c:v>
                </c:pt>
                <c:pt idx="4079">
                  <c:v>266.5</c:v>
                </c:pt>
                <c:pt idx="4080">
                  <c:v>281.60000000000002</c:v>
                </c:pt>
                <c:pt idx="4081">
                  <c:v>290</c:v>
                </c:pt>
                <c:pt idx="4082">
                  <c:v>268.89999999999992</c:v>
                </c:pt>
                <c:pt idx="4083">
                  <c:v>264.7</c:v>
                </c:pt>
                <c:pt idx="4084">
                  <c:v>274</c:v>
                </c:pt>
                <c:pt idx="4085">
                  <c:v>278.5</c:v>
                </c:pt>
                <c:pt idx="4086">
                  <c:v>279.3</c:v>
                </c:pt>
                <c:pt idx="4087">
                  <c:v>283.8</c:v>
                </c:pt>
                <c:pt idx="4088">
                  <c:v>320.2</c:v>
                </c:pt>
                <c:pt idx="4089">
                  <c:v>352.6</c:v>
                </c:pt>
                <c:pt idx="4090">
                  <c:v>375.1</c:v>
                </c:pt>
                <c:pt idx="4091">
                  <c:v>349.3</c:v>
                </c:pt>
                <c:pt idx="4092">
                  <c:v>333.3</c:v>
                </c:pt>
                <c:pt idx="4093">
                  <c:v>324.89999999999992</c:v>
                </c:pt>
                <c:pt idx="4094">
                  <c:v>320.89999999999992</c:v>
                </c:pt>
                <c:pt idx="4095">
                  <c:v>314.89999999999992</c:v>
                </c:pt>
                <c:pt idx="4096">
                  <c:v>347</c:v>
                </c:pt>
                <c:pt idx="4097">
                  <c:v>376.5</c:v>
                </c:pt>
                <c:pt idx="4098">
                  <c:v>394</c:v>
                </c:pt>
                <c:pt idx="4099">
                  <c:v>399.8</c:v>
                </c:pt>
                <c:pt idx="4100">
                  <c:v>396.6</c:v>
                </c:pt>
                <c:pt idx="4101">
                  <c:v>400.9</c:v>
                </c:pt>
                <c:pt idx="4102">
                  <c:v>412</c:v>
                </c:pt>
                <c:pt idx="4103">
                  <c:v>438.2</c:v>
                </c:pt>
                <c:pt idx="4104">
                  <c:v>462.5</c:v>
                </c:pt>
                <c:pt idx="4105">
                  <c:v>429.6</c:v>
                </c:pt>
                <c:pt idx="4106">
                  <c:v>367.3</c:v>
                </c:pt>
                <c:pt idx="4107">
                  <c:v>350.3</c:v>
                </c:pt>
                <c:pt idx="4108">
                  <c:v>300.8</c:v>
                </c:pt>
                <c:pt idx="4109">
                  <c:v>309.89999999999992</c:v>
                </c:pt>
                <c:pt idx="4110">
                  <c:v>325.39999999999992</c:v>
                </c:pt>
                <c:pt idx="4111">
                  <c:v>319.3</c:v>
                </c:pt>
                <c:pt idx="4112">
                  <c:v>283.60000000000002</c:v>
                </c:pt>
                <c:pt idx="4113">
                  <c:v>253.4</c:v>
                </c:pt>
                <c:pt idx="4114">
                  <c:v>246.5</c:v>
                </c:pt>
                <c:pt idx="4115">
                  <c:v>288.10000000000002</c:v>
                </c:pt>
                <c:pt idx="4116">
                  <c:v>327.9</c:v>
                </c:pt>
                <c:pt idx="4117">
                  <c:v>325.39999999999992</c:v>
                </c:pt>
                <c:pt idx="4118">
                  <c:v>301</c:v>
                </c:pt>
                <c:pt idx="4119">
                  <c:v>269.39999999999992</c:v>
                </c:pt>
                <c:pt idx="4120">
                  <c:v>231.4</c:v>
                </c:pt>
                <c:pt idx="4121">
                  <c:v>269.89999999999992</c:v>
                </c:pt>
                <c:pt idx="4122">
                  <c:v>269</c:v>
                </c:pt>
                <c:pt idx="4123">
                  <c:v>236</c:v>
                </c:pt>
                <c:pt idx="4124">
                  <c:v>229.2</c:v>
                </c:pt>
                <c:pt idx="4125">
                  <c:v>232.1</c:v>
                </c:pt>
                <c:pt idx="4126">
                  <c:v>225.2</c:v>
                </c:pt>
                <c:pt idx="4127">
                  <c:v>238.4</c:v>
                </c:pt>
                <c:pt idx="4128">
                  <c:v>239.8</c:v>
                </c:pt>
                <c:pt idx="4129">
                  <c:v>247.8</c:v>
                </c:pt>
                <c:pt idx="4130">
                  <c:v>244.1</c:v>
                </c:pt>
                <c:pt idx="4131">
                  <c:v>270.7</c:v>
                </c:pt>
                <c:pt idx="4132">
                  <c:v>271.89999999999992</c:v>
                </c:pt>
                <c:pt idx="4133">
                  <c:v>303.5</c:v>
                </c:pt>
                <c:pt idx="4134">
                  <c:v>317.10000000000002</c:v>
                </c:pt>
                <c:pt idx="4135">
                  <c:v>309.10000000000002</c:v>
                </c:pt>
                <c:pt idx="4136">
                  <c:v>294.60000000000002</c:v>
                </c:pt>
                <c:pt idx="4137">
                  <c:v>269.39999999999992</c:v>
                </c:pt>
                <c:pt idx="4138">
                  <c:v>277.39999999999992</c:v>
                </c:pt>
                <c:pt idx="4139">
                  <c:v>332.9</c:v>
                </c:pt>
                <c:pt idx="4140">
                  <c:v>347.6</c:v>
                </c:pt>
                <c:pt idx="4141">
                  <c:v>363.5</c:v>
                </c:pt>
                <c:pt idx="4142">
                  <c:v>382.9</c:v>
                </c:pt>
                <c:pt idx="4143">
                  <c:v>412.7</c:v>
                </c:pt>
                <c:pt idx="4144">
                  <c:v>414.8</c:v>
                </c:pt>
                <c:pt idx="4145">
                  <c:v>425.1</c:v>
                </c:pt>
                <c:pt idx="4146">
                  <c:v>420.6</c:v>
                </c:pt>
                <c:pt idx="4147">
                  <c:v>415.3</c:v>
                </c:pt>
                <c:pt idx="4148">
                  <c:v>392.3</c:v>
                </c:pt>
                <c:pt idx="4149">
                  <c:v>365.9</c:v>
                </c:pt>
                <c:pt idx="4150">
                  <c:v>362.9</c:v>
                </c:pt>
                <c:pt idx="4151">
                  <c:v>385.1</c:v>
                </c:pt>
                <c:pt idx="4152">
                  <c:v>408.2</c:v>
                </c:pt>
                <c:pt idx="4153">
                  <c:v>417.6</c:v>
                </c:pt>
                <c:pt idx="4154">
                  <c:v>426.2</c:v>
                </c:pt>
                <c:pt idx="4155">
                  <c:v>433</c:v>
                </c:pt>
                <c:pt idx="4156">
                  <c:v>462.8</c:v>
                </c:pt>
                <c:pt idx="4157">
                  <c:v>428.5</c:v>
                </c:pt>
                <c:pt idx="4158">
                  <c:v>409.1</c:v>
                </c:pt>
                <c:pt idx="4159">
                  <c:v>414.4</c:v>
                </c:pt>
                <c:pt idx="4160">
                  <c:v>420.5</c:v>
                </c:pt>
                <c:pt idx="4161">
                  <c:v>415.9</c:v>
                </c:pt>
                <c:pt idx="4162">
                  <c:v>408.9</c:v>
                </c:pt>
                <c:pt idx="4163">
                  <c:v>364.6</c:v>
                </c:pt>
                <c:pt idx="4164">
                  <c:v>353.9</c:v>
                </c:pt>
                <c:pt idx="4165">
                  <c:v>358.5</c:v>
                </c:pt>
                <c:pt idx="4166">
                  <c:v>358.2</c:v>
                </c:pt>
                <c:pt idx="4167">
                  <c:v>375.8</c:v>
                </c:pt>
                <c:pt idx="4168">
                  <c:v>365.4</c:v>
                </c:pt>
                <c:pt idx="4169">
                  <c:v>361</c:v>
                </c:pt>
                <c:pt idx="4170">
                  <c:v>349.5</c:v>
                </c:pt>
                <c:pt idx="4171">
                  <c:v>332.1</c:v>
                </c:pt>
                <c:pt idx="4172">
                  <c:v>366.6</c:v>
                </c:pt>
                <c:pt idx="4173">
                  <c:v>313.8</c:v>
                </c:pt>
                <c:pt idx="4174">
                  <c:v>314.60000000000002</c:v>
                </c:pt>
                <c:pt idx="4175">
                  <c:v>326.2</c:v>
                </c:pt>
                <c:pt idx="4176">
                  <c:v>345.6</c:v>
                </c:pt>
                <c:pt idx="4177">
                  <c:v>358.4</c:v>
                </c:pt>
                <c:pt idx="4178">
                  <c:v>321.3</c:v>
                </c:pt>
                <c:pt idx="4179">
                  <c:v>309.5</c:v>
                </c:pt>
                <c:pt idx="4180">
                  <c:v>305</c:v>
                </c:pt>
                <c:pt idx="4181">
                  <c:v>295.10000000000002</c:v>
                </c:pt>
                <c:pt idx="4182">
                  <c:v>297.7</c:v>
                </c:pt>
                <c:pt idx="4183">
                  <c:v>323.60000000000002</c:v>
                </c:pt>
                <c:pt idx="4184">
                  <c:v>361.7</c:v>
                </c:pt>
                <c:pt idx="4185">
                  <c:v>409.5</c:v>
                </c:pt>
                <c:pt idx="4186">
                  <c:v>428</c:v>
                </c:pt>
                <c:pt idx="4187">
                  <c:v>389.7</c:v>
                </c:pt>
                <c:pt idx="4188">
                  <c:v>383.7</c:v>
                </c:pt>
                <c:pt idx="4189">
                  <c:v>391.6</c:v>
                </c:pt>
                <c:pt idx="4190">
                  <c:v>353.2</c:v>
                </c:pt>
                <c:pt idx="4191">
                  <c:v>348.7</c:v>
                </c:pt>
                <c:pt idx="4192">
                  <c:v>345.2</c:v>
                </c:pt>
                <c:pt idx="4193">
                  <c:v>357.6</c:v>
                </c:pt>
                <c:pt idx="4194">
                  <c:v>362.6</c:v>
                </c:pt>
                <c:pt idx="4195">
                  <c:v>350</c:v>
                </c:pt>
                <c:pt idx="4196">
                  <c:v>335.2</c:v>
                </c:pt>
                <c:pt idx="4197">
                  <c:v>324.10000000000002</c:v>
                </c:pt>
                <c:pt idx="4198">
                  <c:v>324</c:v>
                </c:pt>
                <c:pt idx="4199">
                  <c:v>343.1</c:v>
                </c:pt>
                <c:pt idx="4200">
                  <c:v>375.5</c:v>
                </c:pt>
                <c:pt idx="4201">
                  <c:v>365</c:v>
                </c:pt>
                <c:pt idx="4202">
                  <c:v>354.4</c:v>
                </c:pt>
                <c:pt idx="4203">
                  <c:v>355.2</c:v>
                </c:pt>
                <c:pt idx="4204">
                  <c:v>323.89999999999992</c:v>
                </c:pt>
                <c:pt idx="4205">
                  <c:v>311.3</c:v>
                </c:pt>
                <c:pt idx="4206">
                  <c:v>262.39999999999992</c:v>
                </c:pt>
                <c:pt idx="4207">
                  <c:v>217.9</c:v>
                </c:pt>
                <c:pt idx="4208">
                  <c:v>195.7</c:v>
                </c:pt>
                <c:pt idx="4209">
                  <c:v>185</c:v>
                </c:pt>
                <c:pt idx="4210">
                  <c:v>164.3</c:v>
                </c:pt>
                <c:pt idx="4211">
                  <c:v>189.4</c:v>
                </c:pt>
                <c:pt idx="4212">
                  <c:v>186.5</c:v>
                </c:pt>
                <c:pt idx="4213">
                  <c:v>200.8</c:v>
                </c:pt>
                <c:pt idx="4214">
                  <c:v>231.3</c:v>
                </c:pt>
                <c:pt idx="4215">
                  <c:v>248.2</c:v>
                </c:pt>
                <c:pt idx="4216">
                  <c:v>246.3</c:v>
                </c:pt>
                <c:pt idx="4217">
                  <c:v>249.4</c:v>
                </c:pt>
                <c:pt idx="4218">
                  <c:v>256.60000000000002</c:v>
                </c:pt>
                <c:pt idx="4219">
                  <c:v>272.10000000000002</c:v>
                </c:pt>
                <c:pt idx="4220">
                  <c:v>322.3</c:v>
                </c:pt>
                <c:pt idx="4221">
                  <c:v>344.2</c:v>
                </c:pt>
                <c:pt idx="4222">
                  <c:v>327.5</c:v>
                </c:pt>
                <c:pt idx="4223">
                  <c:v>341.1</c:v>
                </c:pt>
                <c:pt idx="4224">
                  <c:v>338.2</c:v>
                </c:pt>
                <c:pt idx="4225">
                  <c:v>348.5</c:v>
                </c:pt>
                <c:pt idx="4226">
                  <c:v>356.5</c:v>
                </c:pt>
                <c:pt idx="4227">
                  <c:v>371.3</c:v>
                </c:pt>
                <c:pt idx="4228">
                  <c:v>385.1</c:v>
                </c:pt>
                <c:pt idx="4229">
                  <c:v>391.1</c:v>
                </c:pt>
                <c:pt idx="4230">
                  <c:v>413.8</c:v>
                </c:pt>
                <c:pt idx="4231">
                  <c:v>433.7</c:v>
                </c:pt>
                <c:pt idx="4232">
                  <c:v>426.5</c:v>
                </c:pt>
                <c:pt idx="4233">
                  <c:v>435.3</c:v>
                </c:pt>
                <c:pt idx="4234">
                  <c:v>429.1</c:v>
                </c:pt>
                <c:pt idx="4235">
                  <c:v>410.4</c:v>
                </c:pt>
                <c:pt idx="4236">
                  <c:v>377.1</c:v>
                </c:pt>
                <c:pt idx="4237">
                  <c:v>374.4</c:v>
                </c:pt>
                <c:pt idx="4238">
                  <c:v>379.2</c:v>
                </c:pt>
                <c:pt idx="4239">
                  <c:v>428.4</c:v>
                </c:pt>
                <c:pt idx="4240">
                  <c:v>390.4</c:v>
                </c:pt>
                <c:pt idx="4241">
                  <c:v>385.2</c:v>
                </c:pt>
                <c:pt idx="4242">
                  <c:v>368.4</c:v>
                </c:pt>
                <c:pt idx="4243">
                  <c:v>371</c:v>
                </c:pt>
                <c:pt idx="4244">
                  <c:v>400.2</c:v>
                </c:pt>
                <c:pt idx="4245">
                  <c:v>395.2</c:v>
                </c:pt>
                <c:pt idx="4246">
                  <c:v>359.7</c:v>
                </c:pt>
                <c:pt idx="4247">
                  <c:v>332.9</c:v>
                </c:pt>
                <c:pt idx="4248">
                  <c:v>311.5</c:v>
                </c:pt>
                <c:pt idx="4249">
                  <c:v>296.10000000000002</c:v>
                </c:pt>
                <c:pt idx="4250">
                  <c:v>284</c:v>
                </c:pt>
                <c:pt idx="4251">
                  <c:v>274.89999999999992</c:v>
                </c:pt>
                <c:pt idx="4252">
                  <c:v>269.89999999999992</c:v>
                </c:pt>
                <c:pt idx="4253">
                  <c:v>277.7</c:v>
                </c:pt>
                <c:pt idx="4254">
                  <c:v>301.3</c:v>
                </c:pt>
                <c:pt idx="4255">
                  <c:v>318.8</c:v>
                </c:pt>
                <c:pt idx="4256">
                  <c:v>355.7</c:v>
                </c:pt>
                <c:pt idx="4257">
                  <c:v>382</c:v>
                </c:pt>
                <c:pt idx="4258">
                  <c:v>374.5</c:v>
                </c:pt>
                <c:pt idx="4259">
                  <c:v>332.5</c:v>
                </c:pt>
                <c:pt idx="4260">
                  <c:v>291.8</c:v>
                </c:pt>
                <c:pt idx="4261">
                  <c:v>296.2</c:v>
                </c:pt>
                <c:pt idx="4262">
                  <c:v>321.10000000000002</c:v>
                </c:pt>
                <c:pt idx="4263">
                  <c:v>366.7</c:v>
                </c:pt>
                <c:pt idx="4264">
                  <c:v>361.8</c:v>
                </c:pt>
                <c:pt idx="4265">
                  <c:v>355.5</c:v>
                </c:pt>
                <c:pt idx="4266">
                  <c:v>346.4</c:v>
                </c:pt>
                <c:pt idx="4267">
                  <c:v>352.2</c:v>
                </c:pt>
                <c:pt idx="4268">
                  <c:v>344.5</c:v>
                </c:pt>
                <c:pt idx="4269">
                  <c:v>332.3</c:v>
                </c:pt>
                <c:pt idx="4270">
                  <c:v>321.89999999999992</c:v>
                </c:pt>
                <c:pt idx="4271">
                  <c:v>301.8</c:v>
                </c:pt>
                <c:pt idx="4272">
                  <c:v>305.10000000000002</c:v>
                </c:pt>
                <c:pt idx="4273">
                  <c:v>318.39999999999992</c:v>
                </c:pt>
                <c:pt idx="4274">
                  <c:v>336.3</c:v>
                </c:pt>
                <c:pt idx="4275">
                  <c:v>329.8</c:v>
                </c:pt>
                <c:pt idx="4276">
                  <c:v>319.10000000000002</c:v>
                </c:pt>
                <c:pt idx="4277">
                  <c:v>308.10000000000002</c:v>
                </c:pt>
                <c:pt idx="4278">
                  <c:v>312</c:v>
                </c:pt>
                <c:pt idx="4279">
                  <c:v>318.2</c:v>
                </c:pt>
                <c:pt idx="4280">
                  <c:v>344.4</c:v>
                </c:pt>
                <c:pt idx="4281">
                  <c:v>323.39999999999992</c:v>
                </c:pt>
                <c:pt idx="4282">
                  <c:v>331.1</c:v>
                </c:pt>
                <c:pt idx="4283">
                  <c:v>280.60000000000002</c:v>
                </c:pt>
                <c:pt idx="4284">
                  <c:v>254.6</c:v>
                </c:pt>
                <c:pt idx="4285">
                  <c:v>247.4</c:v>
                </c:pt>
                <c:pt idx="4286">
                  <c:v>255.5</c:v>
                </c:pt>
                <c:pt idx="4287">
                  <c:v>264.89999999999992</c:v>
                </c:pt>
                <c:pt idx="4288">
                  <c:v>269</c:v>
                </c:pt>
                <c:pt idx="4289">
                  <c:v>292.3</c:v>
                </c:pt>
                <c:pt idx="4290">
                  <c:v>252.5</c:v>
                </c:pt>
                <c:pt idx="4291">
                  <c:v>291.7</c:v>
                </c:pt>
                <c:pt idx="4292">
                  <c:v>357.3</c:v>
                </c:pt>
                <c:pt idx="4293">
                  <c:v>391.6</c:v>
                </c:pt>
                <c:pt idx="4294">
                  <c:v>364</c:v>
                </c:pt>
                <c:pt idx="4295">
                  <c:v>366.6</c:v>
                </c:pt>
                <c:pt idx="4296">
                  <c:v>390.3</c:v>
                </c:pt>
                <c:pt idx="4297">
                  <c:v>366.1</c:v>
                </c:pt>
                <c:pt idx="4298">
                  <c:v>310.8</c:v>
                </c:pt>
                <c:pt idx="4299">
                  <c:v>317.10000000000002</c:v>
                </c:pt>
                <c:pt idx="4300">
                  <c:v>305.60000000000002</c:v>
                </c:pt>
                <c:pt idx="4301">
                  <c:v>247.1</c:v>
                </c:pt>
                <c:pt idx="4302">
                  <c:v>205.1</c:v>
                </c:pt>
                <c:pt idx="4303">
                  <c:v>213.1</c:v>
                </c:pt>
                <c:pt idx="4304">
                  <c:v>274.3</c:v>
                </c:pt>
                <c:pt idx="4305">
                  <c:v>318.5</c:v>
                </c:pt>
                <c:pt idx="4306">
                  <c:v>316.7</c:v>
                </c:pt>
                <c:pt idx="4307">
                  <c:v>299.39999999999992</c:v>
                </c:pt>
                <c:pt idx="4308">
                  <c:v>301.3</c:v>
                </c:pt>
                <c:pt idx="4309">
                  <c:v>306.89999999999992</c:v>
                </c:pt>
                <c:pt idx="4310">
                  <c:v>317.8</c:v>
                </c:pt>
                <c:pt idx="4311">
                  <c:v>336.9</c:v>
                </c:pt>
                <c:pt idx="4312">
                  <c:v>347.5</c:v>
                </c:pt>
                <c:pt idx="4313">
                  <c:v>366.2</c:v>
                </c:pt>
                <c:pt idx="4314">
                  <c:v>392.6</c:v>
                </c:pt>
                <c:pt idx="4315">
                  <c:v>388.8</c:v>
                </c:pt>
                <c:pt idx="4316">
                  <c:v>366.2</c:v>
                </c:pt>
                <c:pt idx="4317">
                  <c:v>381.6</c:v>
                </c:pt>
                <c:pt idx="4318">
                  <c:v>381.5</c:v>
                </c:pt>
                <c:pt idx="4319">
                  <c:v>311.3</c:v>
                </c:pt>
                <c:pt idx="4320">
                  <c:v>295.39999999999992</c:v>
                </c:pt>
                <c:pt idx="4321">
                  <c:v>244.7</c:v>
                </c:pt>
                <c:pt idx="4322">
                  <c:v>236.8</c:v>
                </c:pt>
                <c:pt idx="4323">
                  <c:v>220.6</c:v>
                </c:pt>
                <c:pt idx="4324">
                  <c:v>184.6</c:v>
                </c:pt>
                <c:pt idx="4325">
                  <c:v>194.6</c:v>
                </c:pt>
                <c:pt idx="4326">
                  <c:v>214.6</c:v>
                </c:pt>
                <c:pt idx="4327">
                  <c:v>194.6</c:v>
                </c:pt>
                <c:pt idx="4328">
                  <c:v>224.2</c:v>
                </c:pt>
                <c:pt idx="4329">
                  <c:v>233.4</c:v>
                </c:pt>
                <c:pt idx="4330">
                  <c:v>241.5</c:v>
                </c:pt>
                <c:pt idx="4331">
                  <c:v>243.8</c:v>
                </c:pt>
                <c:pt idx="4332">
                  <c:v>262.7</c:v>
                </c:pt>
                <c:pt idx="4333">
                  <c:v>274.60000000000002</c:v>
                </c:pt>
                <c:pt idx="4334">
                  <c:v>283.89999999999992</c:v>
                </c:pt>
                <c:pt idx="4335">
                  <c:v>281.7</c:v>
                </c:pt>
                <c:pt idx="4336">
                  <c:v>274.7</c:v>
                </c:pt>
                <c:pt idx="4337">
                  <c:v>261.8</c:v>
                </c:pt>
                <c:pt idx="4338">
                  <c:v>249.3</c:v>
                </c:pt>
                <c:pt idx="4339">
                  <c:v>277.60000000000002</c:v>
                </c:pt>
                <c:pt idx="4340">
                  <c:v>276</c:v>
                </c:pt>
                <c:pt idx="4341">
                  <c:v>304.10000000000002</c:v>
                </c:pt>
                <c:pt idx="4342">
                  <c:v>305.60000000000002</c:v>
                </c:pt>
                <c:pt idx="4343">
                  <c:v>269.39999999999992</c:v>
                </c:pt>
                <c:pt idx="4344">
                  <c:v>317.3</c:v>
                </c:pt>
                <c:pt idx="4345">
                  <c:v>288.3</c:v>
                </c:pt>
                <c:pt idx="4346">
                  <c:v>275.8</c:v>
                </c:pt>
                <c:pt idx="4347">
                  <c:v>288.89999999999992</c:v>
                </c:pt>
                <c:pt idx="4348">
                  <c:v>298.3</c:v>
                </c:pt>
                <c:pt idx="4349">
                  <c:v>322.7</c:v>
                </c:pt>
                <c:pt idx="4350">
                  <c:v>326.3</c:v>
                </c:pt>
                <c:pt idx="4351">
                  <c:v>319.5</c:v>
                </c:pt>
                <c:pt idx="4352">
                  <c:v>297.60000000000002</c:v>
                </c:pt>
                <c:pt idx="4353">
                  <c:v>276.7</c:v>
                </c:pt>
                <c:pt idx="4354">
                  <c:v>277.39999999999992</c:v>
                </c:pt>
                <c:pt idx="4355">
                  <c:v>278.39999999999992</c:v>
                </c:pt>
                <c:pt idx="4356">
                  <c:v>298.7</c:v>
                </c:pt>
                <c:pt idx="4357">
                  <c:v>288.2</c:v>
                </c:pt>
                <c:pt idx="4358">
                  <c:v>308.3</c:v>
                </c:pt>
                <c:pt idx="4359">
                  <c:v>296.8</c:v>
                </c:pt>
                <c:pt idx="4360">
                  <c:v>323.8</c:v>
                </c:pt>
                <c:pt idx="4361">
                  <c:v>328.5</c:v>
                </c:pt>
                <c:pt idx="4362">
                  <c:v>330.7</c:v>
                </c:pt>
                <c:pt idx="4363">
                  <c:v>369.6</c:v>
                </c:pt>
                <c:pt idx="4364">
                  <c:v>379.3</c:v>
                </c:pt>
                <c:pt idx="4365">
                  <c:v>405.4</c:v>
                </c:pt>
                <c:pt idx="4366">
                  <c:v>392.6</c:v>
                </c:pt>
                <c:pt idx="4367">
                  <c:v>376.7</c:v>
                </c:pt>
                <c:pt idx="4368">
                  <c:v>354.1</c:v>
                </c:pt>
                <c:pt idx="4369">
                  <c:v>346.7</c:v>
                </c:pt>
                <c:pt idx="4370">
                  <c:v>334.6</c:v>
                </c:pt>
                <c:pt idx="4371">
                  <c:v>319.10000000000002</c:v>
                </c:pt>
                <c:pt idx="4372">
                  <c:v>309.3</c:v>
                </c:pt>
                <c:pt idx="4373">
                  <c:v>308.2</c:v>
                </c:pt>
                <c:pt idx="4374">
                  <c:v>302.3</c:v>
                </c:pt>
                <c:pt idx="4375">
                  <c:v>307.89999999999992</c:v>
                </c:pt>
                <c:pt idx="4376">
                  <c:v>311.60000000000002</c:v>
                </c:pt>
                <c:pt idx="4377">
                  <c:v>299.2</c:v>
                </c:pt>
                <c:pt idx="4378">
                  <c:v>301.10000000000002</c:v>
                </c:pt>
                <c:pt idx="4379">
                  <c:v>303.10000000000002</c:v>
                </c:pt>
                <c:pt idx="4380">
                  <c:v>310.10000000000002</c:v>
                </c:pt>
                <c:pt idx="4381">
                  <c:v>328.5</c:v>
                </c:pt>
                <c:pt idx="4382">
                  <c:v>320.8</c:v>
                </c:pt>
                <c:pt idx="4383">
                  <c:v>310.39999999999992</c:v>
                </c:pt>
                <c:pt idx="4384">
                  <c:v>301.39999999999992</c:v>
                </c:pt>
                <c:pt idx="4385">
                  <c:v>306.5</c:v>
                </c:pt>
                <c:pt idx="4386">
                  <c:v>292.3</c:v>
                </c:pt>
                <c:pt idx="4387">
                  <c:v>282.8</c:v>
                </c:pt>
                <c:pt idx="4388">
                  <c:v>265.8</c:v>
                </c:pt>
                <c:pt idx="4389">
                  <c:v>239.3</c:v>
                </c:pt>
                <c:pt idx="4390">
                  <c:v>268.7</c:v>
                </c:pt>
                <c:pt idx="4391">
                  <c:v>284.7</c:v>
                </c:pt>
                <c:pt idx="4392">
                  <c:v>283.8</c:v>
                </c:pt>
                <c:pt idx="4393">
                  <c:v>282.5</c:v>
                </c:pt>
                <c:pt idx="4394">
                  <c:v>280.60000000000002</c:v>
                </c:pt>
                <c:pt idx="4395">
                  <c:v>273.2</c:v>
                </c:pt>
                <c:pt idx="4396">
                  <c:v>291.8</c:v>
                </c:pt>
                <c:pt idx="4397">
                  <c:v>327.7</c:v>
                </c:pt>
                <c:pt idx="4398">
                  <c:v>357.2</c:v>
                </c:pt>
                <c:pt idx="4399">
                  <c:v>341.3</c:v>
                </c:pt>
                <c:pt idx="4400">
                  <c:v>289.39999999999992</c:v>
                </c:pt>
                <c:pt idx="4401">
                  <c:v>249.5</c:v>
                </c:pt>
                <c:pt idx="4402">
                  <c:v>236.6</c:v>
                </c:pt>
                <c:pt idx="4403">
                  <c:v>219.9</c:v>
                </c:pt>
                <c:pt idx="4404">
                  <c:v>210.9</c:v>
                </c:pt>
                <c:pt idx="4405">
                  <c:v>235.3</c:v>
                </c:pt>
                <c:pt idx="4406">
                  <c:v>266.89999999999992</c:v>
                </c:pt>
                <c:pt idx="4407">
                  <c:v>312.10000000000002</c:v>
                </c:pt>
                <c:pt idx="4408">
                  <c:v>321.10000000000002</c:v>
                </c:pt>
                <c:pt idx="4409">
                  <c:v>323.3</c:v>
                </c:pt>
                <c:pt idx="4410">
                  <c:v>342.9</c:v>
                </c:pt>
                <c:pt idx="4411">
                  <c:v>354.2</c:v>
                </c:pt>
                <c:pt idx="4412">
                  <c:v>364.6</c:v>
                </c:pt>
                <c:pt idx="4413">
                  <c:v>401.7</c:v>
                </c:pt>
                <c:pt idx="4414">
                  <c:v>403.3</c:v>
                </c:pt>
                <c:pt idx="4415">
                  <c:v>382.3</c:v>
                </c:pt>
                <c:pt idx="4416">
                  <c:v>355.9</c:v>
                </c:pt>
                <c:pt idx="4417">
                  <c:v>329</c:v>
                </c:pt>
                <c:pt idx="4418">
                  <c:v>315.10000000000002</c:v>
                </c:pt>
                <c:pt idx="4419">
                  <c:v>291.3</c:v>
                </c:pt>
                <c:pt idx="4420">
                  <c:v>317.60000000000002</c:v>
                </c:pt>
                <c:pt idx="4421">
                  <c:v>347.1</c:v>
                </c:pt>
                <c:pt idx="4422">
                  <c:v>380.6</c:v>
                </c:pt>
                <c:pt idx="4423">
                  <c:v>397.5</c:v>
                </c:pt>
                <c:pt idx="4424">
                  <c:v>402.7</c:v>
                </c:pt>
                <c:pt idx="4425">
                  <c:v>426.1</c:v>
                </c:pt>
                <c:pt idx="4426">
                  <c:v>416.2</c:v>
                </c:pt>
                <c:pt idx="4427">
                  <c:v>379.6</c:v>
                </c:pt>
                <c:pt idx="4428">
                  <c:v>358.8</c:v>
                </c:pt>
                <c:pt idx="4429">
                  <c:v>349.3</c:v>
                </c:pt>
                <c:pt idx="4430">
                  <c:v>366.9</c:v>
                </c:pt>
                <c:pt idx="4431">
                  <c:v>353.9</c:v>
                </c:pt>
                <c:pt idx="4432">
                  <c:v>350.9</c:v>
                </c:pt>
                <c:pt idx="4433">
                  <c:v>377.4</c:v>
                </c:pt>
                <c:pt idx="4434">
                  <c:v>392.1</c:v>
                </c:pt>
                <c:pt idx="4435">
                  <c:v>400.5</c:v>
                </c:pt>
                <c:pt idx="4436">
                  <c:v>435.5</c:v>
                </c:pt>
                <c:pt idx="4437">
                  <c:v>428.8</c:v>
                </c:pt>
                <c:pt idx="4438">
                  <c:v>401.9</c:v>
                </c:pt>
                <c:pt idx="4439">
                  <c:v>375.2</c:v>
                </c:pt>
                <c:pt idx="4440">
                  <c:v>321.60000000000002</c:v>
                </c:pt>
                <c:pt idx="4441">
                  <c:v>324.60000000000002</c:v>
                </c:pt>
                <c:pt idx="4442">
                  <c:v>337.3</c:v>
                </c:pt>
                <c:pt idx="4443">
                  <c:v>329.9</c:v>
                </c:pt>
                <c:pt idx="4444">
                  <c:v>329.9</c:v>
                </c:pt>
                <c:pt idx="4445">
                  <c:v>335.2</c:v>
                </c:pt>
                <c:pt idx="4446">
                  <c:v>331.5</c:v>
                </c:pt>
                <c:pt idx="4447">
                  <c:v>324.3</c:v>
                </c:pt>
                <c:pt idx="4448">
                  <c:v>360.8</c:v>
                </c:pt>
                <c:pt idx="4449">
                  <c:v>367</c:v>
                </c:pt>
                <c:pt idx="4450">
                  <c:v>340.1</c:v>
                </c:pt>
                <c:pt idx="4451">
                  <c:v>301.89999999999992</c:v>
                </c:pt>
                <c:pt idx="4452">
                  <c:v>262.3</c:v>
                </c:pt>
                <c:pt idx="4453">
                  <c:v>249.3</c:v>
                </c:pt>
                <c:pt idx="4454">
                  <c:v>239.4</c:v>
                </c:pt>
                <c:pt idx="4455">
                  <c:v>239.1</c:v>
                </c:pt>
                <c:pt idx="4456">
                  <c:v>246.1</c:v>
                </c:pt>
                <c:pt idx="4457">
                  <c:v>265.89999999999992</c:v>
                </c:pt>
                <c:pt idx="4458">
                  <c:v>281.7</c:v>
                </c:pt>
                <c:pt idx="4459">
                  <c:v>283.89999999999992</c:v>
                </c:pt>
                <c:pt idx="4460">
                  <c:v>348.6</c:v>
                </c:pt>
                <c:pt idx="4461">
                  <c:v>375.1</c:v>
                </c:pt>
                <c:pt idx="4462">
                  <c:v>354.4</c:v>
                </c:pt>
                <c:pt idx="4463">
                  <c:v>363.3</c:v>
                </c:pt>
                <c:pt idx="4464">
                  <c:v>352</c:v>
                </c:pt>
                <c:pt idx="4465">
                  <c:v>365.5</c:v>
                </c:pt>
                <c:pt idx="4466">
                  <c:v>325.8</c:v>
                </c:pt>
                <c:pt idx="4467">
                  <c:v>325.60000000000002</c:v>
                </c:pt>
                <c:pt idx="4468">
                  <c:v>319.8</c:v>
                </c:pt>
                <c:pt idx="4469">
                  <c:v>320.5</c:v>
                </c:pt>
                <c:pt idx="4470">
                  <c:v>294.2</c:v>
                </c:pt>
                <c:pt idx="4471">
                  <c:v>281.3</c:v>
                </c:pt>
                <c:pt idx="4472">
                  <c:v>281.89999999999992</c:v>
                </c:pt>
                <c:pt idx="4473">
                  <c:v>271.7</c:v>
                </c:pt>
                <c:pt idx="4474">
                  <c:v>299.60000000000002</c:v>
                </c:pt>
                <c:pt idx="4475">
                  <c:v>284.2</c:v>
                </c:pt>
                <c:pt idx="4476">
                  <c:v>279</c:v>
                </c:pt>
                <c:pt idx="4477">
                  <c:v>283</c:v>
                </c:pt>
                <c:pt idx="4478">
                  <c:v>277.89999999999992</c:v>
                </c:pt>
                <c:pt idx="4479">
                  <c:v>312.89999999999992</c:v>
                </c:pt>
                <c:pt idx="4480">
                  <c:v>358.1</c:v>
                </c:pt>
                <c:pt idx="4481">
                  <c:v>335.1</c:v>
                </c:pt>
                <c:pt idx="4482">
                  <c:v>326.10000000000002</c:v>
                </c:pt>
                <c:pt idx="4483">
                  <c:v>332.2</c:v>
                </c:pt>
                <c:pt idx="4484">
                  <c:v>328.1</c:v>
                </c:pt>
                <c:pt idx="4485">
                  <c:v>360.9</c:v>
                </c:pt>
                <c:pt idx="4486">
                  <c:v>357.6</c:v>
                </c:pt>
                <c:pt idx="4487">
                  <c:v>351.7</c:v>
                </c:pt>
                <c:pt idx="4488">
                  <c:v>319.5</c:v>
                </c:pt>
                <c:pt idx="4489">
                  <c:v>334</c:v>
                </c:pt>
                <c:pt idx="4490">
                  <c:v>318.8</c:v>
                </c:pt>
                <c:pt idx="4491">
                  <c:v>354.5</c:v>
                </c:pt>
                <c:pt idx="4492">
                  <c:v>297.5</c:v>
                </c:pt>
                <c:pt idx="4493">
                  <c:v>278.8</c:v>
                </c:pt>
                <c:pt idx="4494">
                  <c:v>257.60000000000002</c:v>
                </c:pt>
                <c:pt idx="4495">
                  <c:v>264.89999999999992</c:v>
                </c:pt>
                <c:pt idx="4496">
                  <c:v>260.39999999999992</c:v>
                </c:pt>
                <c:pt idx="4497">
                  <c:v>281.8</c:v>
                </c:pt>
                <c:pt idx="4498">
                  <c:v>327.8</c:v>
                </c:pt>
                <c:pt idx="4499">
                  <c:v>356.4</c:v>
                </c:pt>
                <c:pt idx="4500">
                  <c:v>385.8</c:v>
                </c:pt>
                <c:pt idx="4501">
                  <c:v>412.5</c:v>
                </c:pt>
                <c:pt idx="4502">
                  <c:v>386.4</c:v>
                </c:pt>
                <c:pt idx="4503">
                  <c:v>372.7</c:v>
                </c:pt>
                <c:pt idx="4504">
                  <c:v>336.1</c:v>
                </c:pt>
                <c:pt idx="4505">
                  <c:v>336.2</c:v>
                </c:pt>
                <c:pt idx="4509">
                  <c:v>274.2</c:v>
                </c:pt>
                <c:pt idx="4510">
                  <c:v>289.39999999999992</c:v>
                </c:pt>
                <c:pt idx="4511">
                  <c:v>295.10000000000002</c:v>
                </c:pt>
                <c:pt idx="4512">
                  <c:v>314.89999999999992</c:v>
                </c:pt>
                <c:pt idx="4513">
                  <c:v>323</c:v>
                </c:pt>
                <c:pt idx="4514">
                  <c:v>315.60000000000002</c:v>
                </c:pt>
                <c:pt idx="4515">
                  <c:v>295.7</c:v>
                </c:pt>
                <c:pt idx="4516">
                  <c:v>275.3</c:v>
                </c:pt>
                <c:pt idx="4517">
                  <c:v>313.5</c:v>
                </c:pt>
                <c:pt idx="4518">
                  <c:v>301.89999999999992</c:v>
                </c:pt>
                <c:pt idx="4519">
                  <c:v>310.7</c:v>
                </c:pt>
                <c:pt idx="4520">
                  <c:v>345.4</c:v>
                </c:pt>
                <c:pt idx="4521">
                  <c:v>373.6</c:v>
                </c:pt>
                <c:pt idx="4522">
                  <c:v>369.9</c:v>
                </c:pt>
                <c:pt idx="4523">
                  <c:v>371.9</c:v>
                </c:pt>
                <c:pt idx="4524">
                  <c:v>365.4</c:v>
                </c:pt>
                <c:pt idx="4525">
                  <c:v>374.1</c:v>
                </c:pt>
                <c:pt idx="4526">
                  <c:v>313.7</c:v>
                </c:pt>
                <c:pt idx="4527">
                  <c:v>299.8</c:v>
                </c:pt>
                <c:pt idx="4528">
                  <c:v>282.89999999999992</c:v>
                </c:pt>
                <c:pt idx="4529">
                  <c:v>262.89999999999992</c:v>
                </c:pt>
                <c:pt idx="4530">
                  <c:v>245</c:v>
                </c:pt>
                <c:pt idx="4531">
                  <c:v>212.7</c:v>
                </c:pt>
                <c:pt idx="4532">
                  <c:v>239</c:v>
                </c:pt>
                <c:pt idx="4533">
                  <c:v>243.4</c:v>
                </c:pt>
                <c:pt idx="4534">
                  <c:v>258.5</c:v>
                </c:pt>
                <c:pt idx="4535">
                  <c:v>226.1</c:v>
                </c:pt>
                <c:pt idx="4536">
                  <c:v>216</c:v>
                </c:pt>
                <c:pt idx="4537">
                  <c:v>238.3</c:v>
                </c:pt>
                <c:pt idx="4538">
                  <c:v>278.7</c:v>
                </c:pt>
                <c:pt idx="4539">
                  <c:v>311.7</c:v>
                </c:pt>
                <c:pt idx="4540">
                  <c:v>328.1</c:v>
                </c:pt>
                <c:pt idx="4541">
                  <c:v>358.2</c:v>
                </c:pt>
                <c:pt idx="4542">
                  <c:v>389.9</c:v>
                </c:pt>
                <c:pt idx="4543">
                  <c:v>362.6</c:v>
                </c:pt>
                <c:pt idx="4544">
                  <c:v>345.9</c:v>
                </c:pt>
                <c:pt idx="4545">
                  <c:v>328.1</c:v>
                </c:pt>
                <c:pt idx="4546">
                  <c:v>315.5</c:v>
                </c:pt>
                <c:pt idx="4547">
                  <c:v>330.6</c:v>
                </c:pt>
                <c:pt idx="4548">
                  <c:v>319.89999999999992</c:v>
                </c:pt>
                <c:pt idx="4549">
                  <c:v>327.8</c:v>
                </c:pt>
                <c:pt idx="4550">
                  <c:v>338.9</c:v>
                </c:pt>
                <c:pt idx="4551">
                  <c:v>346.6</c:v>
                </c:pt>
                <c:pt idx="4552">
                  <c:v>361.3</c:v>
                </c:pt>
                <c:pt idx="4553">
                  <c:v>357.1</c:v>
                </c:pt>
                <c:pt idx="4554">
                  <c:v>360.9</c:v>
                </c:pt>
                <c:pt idx="4555">
                  <c:v>393.4</c:v>
                </c:pt>
                <c:pt idx="4556">
                  <c:v>357.1</c:v>
                </c:pt>
                <c:pt idx="4557">
                  <c:v>327.39999999999992</c:v>
                </c:pt>
                <c:pt idx="4558">
                  <c:v>310.89999999999992</c:v>
                </c:pt>
                <c:pt idx="4559">
                  <c:v>328</c:v>
                </c:pt>
                <c:pt idx="4560">
                  <c:v>345</c:v>
                </c:pt>
                <c:pt idx="4561">
                  <c:v>359.9</c:v>
                </c:pt>
                <c:pt idx="4562">
                  <c:v>367.4</c:v>
                </c:pt>
                <c:pt idx="4563">
                  <c:v>365.9</c:v>
                </c:pt>
                <c:pt idx="4564">
                  <c:v>339.8</c:v>
                </c:pt>
                <c:pt idx="4565">
                  <c:v>342.8</c:v>
                </c:pt>
                <c:pt idx="4566">
                  <c:v>344.3</c:v>
                </c:pt>
                <c:pt idx="4567">
                  <c:v>335.4</c:v>
                </c:pt>
                <c:pt idx="4568">
                  <c:v>323.7</c:v>
                </c:pt>
                <c:pt idx="4569">
                  <c:v>307.10000000000002</c:v>
                </c:pt>
                <c:pt idx="4570">
                  <c:v>325</c:v>
                </c:pt>
                <c:pt idx="4571">
                  <c:v>341.8</c:v>
                </c:pt>
                <c:pt idx="4572">
                  <c:v>360.1</c:v>
                </c:pt>
                <c:pt idx="4573">
                  <c:v>345.4</c:v>
                </c:pt>
                <c:pt idx="4574">
                  <c:v>334</c:v>
                </c:pt>
                <c:pt idx="4575">
                  <c:v>329.3</c:v>
                </c:pt>
                <c:pt idx="4576">
                  <c:v>329.5</c:v>
                </c:pt>
                <c:pt idx="4577">
                  <c:v>338.8</c:v>
                </c:pt>
                <c:pt idx="4578">
                  <c:v>341.6</c:v>
                </c:pt>
                <c:pt idx="4579">
                  <c:v>333.9</c:v>
                </c:pt>
                <c:pt idx="4580">
                  <c:v>301.2</c:v>
                </c:pt>
                <c:pt idx="4581">
                  <c:v>259.10000000000002</c:v>
                </c:pt>
                <c:pt idx="4582">
                  <c:v>271</c:v>
                </c:pt>
                <c:pt idx="4583">
                  <c:v>321.10000000000002</c:v>
                </c:pt>
                <c:pt idx="4584">
                  <c:v>349.4</c:v>
                </c:pt>
                <c:pt idx="4585">
                  <c:v>376.7</c:v>
                </c:pt>
                <c:pt idx="4586">
                  <c:v>367.1</c:v>
                </c:pt>
                <c:pt idx="4587">
                  <c:v>361.6</c:v>
                </c:pt>
                <c:pt idx="4588">
                  <c:v>375.6</c:v>
                </c:pt>
                <c:pt idx="4589">
                  <c:v>403.1</c:v>
                </c:pt>
                <c:pt idx="4590">
                  <c:v>404.5</c:v>
                </c:pt>
                <c:pt idx="4591">
                  <c:v>396.8</c:v>
                </c:pt>
                <c:pt idx="4592">
                  <c:v>357.7</c:v>
                </c:pt>
                <c:pt idx="4593">
                  <c:v>346.3</c:v>
                </c:pt>
                <c:pt idx="4594">
                  <c:v>317.2</c:v>
                </c:pt>
                <c:pt idx="4595">
                  <c:v>325.60000000000002</c:v>
                </c:pt>
                <c:pt idx="4596">
                  <c:v>298.8</c:v>
                </c:pt>
                <c:pt idx="4597">
                  <c:v>283.8</c:v>
                </c:pt>
                <c:pt idx="4598">
                  <c:v>249.3</c:v>
                </c:pt>
                <c:pt idx="4599">
                  <c:v>218</c:v>
                </c:pt>
                <c:pt idx="4600">
                  <c:v>227.7</c:v>
                </c:pt>
                <c:pt idx="4601">
                  <c:v>236.9</c:v>
                </c:pt>
                <c:pt idx="4602">
                  <c:v>230.8</c:v>
                </c:pt>
                <c:pt idx="4603">
                  <c:v>246.3</c:v>
                </c:pt>
                <c:pt idx="4604">
                  <c:v>278.39999999999992</c:v>
                </c:pt>
                <c:pt idx="4605">
                  <c:v>307.89999999999992</c:v>
                </c:pt>
                <c:pt idx="4606">
                  <c:v>301.5</c:v>
                </c:pt>
                <c:pt idx="4607">
                  <c:v>357.3</c:v>
                </c:pt>
                <c:pt idx="4608">
                  <c:v>381.6</c:v>
                </c:pt>
                <c:pt idx="4609">
                  <c:v>370</c:v>
                </c:pt>
                <c:pt idx="4610">
                  <c:v>343.9</c:v>
                </c:pt>
                <c:pt idx="4611">
                  <c:v>326.3</c:v>
                </c:pt>
                <c:pt idx="4612">
                  <c:v>318</c:v>
                </c:pt>
                <c:pt idx="4613">
                  <c:v>260.10000000000002</c:v>
                </c:pt>
                <c:pt idx="4614">
                  <c:v>229.4</c:v>
                </c:pt>
                <c:pt idx="4615">
                  <c:v>235.8</c:v>
                </c:pt>
                <c:pt idx="4616">
                  <c:v>254</c:v>
                </c:pt>
                <c:pt idx="4617">
                  <c:v>273.3</c:v>
                </c:pt>
                <c:pt idx="4618">
                  <c:v>292.3</c:v>
                </c:pt>
                <c:pt idx="4619">
                  <c:v>311.3</c:v>
                </c:pt>
                <c:pt idx="4620">
                  <c:v>323.5</c:v>
                </c:pt>
                <c:pt idx="4621">
                  <c:v>335.4</c:v>
                </c:pt>
                <c:pt idx="4622">
                  <c:v>330.3</c:v>
                </c:pt>
                <c:pt idx="4623">
                  <c:v>323.60000000000002</c:v>
                </c:pt>
                <c:pt idx="4624">
                  <c:v>308.3</c:v>
                </c:pt>
                <c:pt idx="4625">
                  <c:v>334.3</c:v>
                </c:pt>
                <c:pt idx="4626">
                  <c:v>319.3</c:v>
                </c:pt>
                <c:pt idx="4627">
                  <c:v>328.5</c:v>
                </c:pt>
                <c:pt idx="4628">
                  <c:v>318.2</c:v>
                </c:pt>
                <c:pt idx="4629">
                  <c:v>323.3</c:v>
                </c:pt>
                <c:pt idx="4630">
                  <c:v>321.8</c:v>
                </c:pt>
                <c:pt idx="4631">
                  <c:v>349.6</c:v>
                </c:pt>
                <c:pt idx="4632">
                  <c:v>276.5</c:v>
                </c:pt>
                <c:pt idx="4633">
                  <c:v>346.4</c:v>
                </c:pt>
                <c:pt idx="4634">
                  <c:v>365.5</c:v>
                </c:pt>
                <c:pt idx="4635">
                  <c:v>364.5</c:v>
                </c:pt>
                <c:pt idx="4636">
                  <c:v>387.5</c:v>
                </c:pt>
                <c:pt idx="4637">
                  <c:v>374</c:v>
                </c:pt>
                <c:pt idx="4638">
                  <c:v>363.5</c:v>
                </c:pt>
                <c:pt idx="4639">
                  <c:v>356.7</c:v>
                </c:pt>
                <c:pt idx="4640">
                  <c:v>339.4</c:v>
                </c:pt>
                <c:pt idx="4641">
                  <c:v>321.3</c:v>
                </c:pt>
                <c:pt idx="4642">
                  <c:v>320</c:v>
                </c:pt>
                <c:pt idx="4643">
                  <c:v>322.3</c:v>
                </c:pt>
                <c:pt idx="4644">
                  <c:v>328.1</c:v>
                </c:pt>
                <c:pt idx="4645">
                  <c:v>322.7</c:v>
                </c:pt>
                <c:pt idx="4646">
                  <c:v>336.4</c:v>
                </c:pt>
                <c:pt idx="4647">
                  <c:v>359</c:v>
                </c:pt>
                <c:pt idx="4648">
                  <c:v>338.7</c:v>
                </c:pt>
                <c:pt idx="4649">
                  <c:v>315.10000000000002</c:v>
                </c:pt>
                <c:pt idx="4650">
                  <c:v>265.3</c:v>
                </c:pt>
                <c:pt idx="4651">
                  <c:v>263.10000000000002</c:v>
                </c:pt>
                <c:pt idx="4652">
                  <c:v>264</c:v>
                </c:pt>
                <c:pt idx="4653">
                  <c:v>248</c:v>
                </c:pt>
                <c:pt idx="4654">
                  <c:v>247.9</c:v>
                </c:pt>
                <c:pt idx="4655">
                  <c:v>238.9</c:v>
                </c:pt>
                <c:pt idx="4656">
                  <c:v>237.4</c:v>
                </c:pt>
                <c:pt idx="4657">
                  <c:v>257.7</c:v>
                </c:pt>
                <c:pt idx="4658">
                  <c:v>262.8</c:v>
                </c:pt>
                <c:pt idx="4659">
                  <c:v>274</c:v>
                </c:pt>
                <c:pt idx="4660">
                  <c:v>300.2</c:v>
                </c:pt>
                <c:pt idx="4661">
                  <c:v>302</c:v>
                </c:pt>
                <c:pt idx="4662">
                  <c:v>286.89999999999992</c:v>
                </c:pt>
                <c:pt idx="4663">
                  <c:v>302.2</c:v>
                </c:pt>
                <c:pt idx="4664">
                  <c:v>332.8</c:v>
                </c:pt>
                <c:pt idx="4665">
                  <c:v>341.3</c:v>
                </c:pt>
                <c:pt idx="4666">
                  <c:v>363.7</c:v>
                </c:pt>
                <c:pt idx="4667">
                  <c:v>367.9</c:v>
                </c:pt>
                <c:pt idx="4668">
                  <c:v>390.4</c:v>
                </c:pt>
                <c:pt idx="4669">
                  <c:v>372.6</c:v>
                </c:pt>
                <c:pt idx="4670">
                  <c:v>353.4</c:v>
                </c:pt>
                <c:pt idx="4671">
                  <c:v>330.3</c:v>
                </c:pt>
                <c:pt idx="4672">
                  <c:v>295.3</c:v>
                </c:pt>
                <c:pt idx="4673">
                  <c:v>256.5</c:v>
                </c:pt>
                <c:pt idx="4674">
                  <c:v>255</c:v>
                </c:pt>
                <c:pt idx="4675">
                  <c:v>237.4</c:v>
                </c:pt>
                <c:pt idx="4676">
                  <c:v>248.9</c:v>
                </c:pt>
                <c:pt idx="4677">
                  <c:v>281.10000000000002</c:v>
                </c:pt>
                <c:pt idx="4678">
                  <c:v>301.60000000000002</c:v>
                </c:pt>
                <c:pt idx="4679">
                  <c:v>334.6</c:v>
                </c:pt>
                <c:pt idx="4680">
                  <c:v>368.8</c:v>
                </c:pt>
                <c:pt idx="4681">
                  <c:v>393.4</c:v>
                </c:pt>
                <c:pt idx="4682">
                  <c:v>383.1</c:v>
                </c:pt>
                <c:pt idx="4683">
                  <c:v>381.8</c:v>
                </c:pt>
                <c:pt idx="4684">
                  <c:v>375</c:v>
                </c:pt>
                <c:pt idx="4685">
                  <c:v>390.9</c:v>
                </c:pt>
                <c:pt idx="4686">
                  <c:v>396.4</c:v>
                </c:pt>
                <c:pt idx="4687">
                  <c:v>389.4</c:v>
                </c:pt>
                <c:pt idx="4688">
                  <c:v>375.9</c:v>
                </c:pt>
                <c:pt idx="4689">
                  <c:v>353.4</c:v>
                </c:pt>
                <c:pt idx="4690">
                  <c:v>329.6</c:v>
                </c:pt>
                <c:pt idx="4691">
                  <c:v>347.6</c:v>
                </c:pt>
                <c:pt idx="4692">
                  <c:v>353.3</c:v>
                </c:pt>
                <c:pt idx="4693">
                  <c:v>340.1</c:v>
                </c:pt>
                <c:pt idx="4694">
                  <c:v>349.6</c:v>
                </c:pt>
                <c:pt idx="4695">
                  <c:v>347.9</c:v>
                </c:pt>
                <c:pt idx="4696">
                  <c:v>335.1</c:v>
                </c:pt>
                <c:pt idx="4697">
                  <c:v>305.2</c:v>
                </c:pt>
                <c:pt idx="4698">
                  <c:v>277.8</c:v>
                </c:pt>
                <c:pt idx="4699">
                  <c:v>293.7</c:v>
                </c:pt>
                <c:pt idx="4700">
                  <c:v>295.10000000000002</c:v>
                </c:pt>
                <c:pt idx="4701">
                  <c:v>281.3</c:v>
                </c:pt>
                <c:pt idx="4702">
                  <c:v>283.5</c:v>
                </c:pt>
                <c:pt idx="4703">
                  <c:v>319.7</c:v>
                </c:pt>
                <c:pt idx="4704">
                  <c:v>338.2</c:v>
                </c:pt>
                <c:pt idx="4705">
                  <c:v>339.7</c:v>
                </c:pt>
                <c:pt idx="4706">
                  <c:v>296.10000000000002</c:v>
                </c:pt>
                <c:pt idx="4707">
                  <c:v>265.2</c:v>
                </c:pt>
                <c:pt idx="4708">
                  <c:v>303.2</c:v>
                </c:pt>
                <c:pt idx="4709">
                  <c:v>314.39999999999992</c:v>
                </c:pt>
                <c:pt idx="4710">
                  <c:v>332.1</c:v>
                </c:pt>
                <c:pt idx="4711">
                  <c:v>352.4</c:v>
                </c:pt>
                <c:pt idx="4712">
                  <c:v>335.8</c:v>
                </c:pt>
                <c:pt idx="4713">
                  <c:v>311.89999999999992</c:v>
                </c:pt>
                <c:pt idx="4714">
                  <c:v>318.10000000000002</c:v>
                </c:pt>
                <c:pt idx="4715">
                  <c:v>286.89999999999992</c:v>
                </c:pt>
                <c:pt idx="4716">
                  <c:v>272.10000000000002</c:v>
                </c:pt>
                <c:pt idx="4717">
                  <c:v>295</c:v>
                </c:pt>
                <c:pt idx="4718">
                  <c:v>313.39999999999992</c:v>
                </c:pt>
                <c:pt idx="4719">
                  <c:v>331.8</c:v>
                </c:pt>
                <c:pt idx="4720">
                  <c:v>366.4</c:v>
                </c:pt>
                <c:pt idx="4721">
                  <c:v>383.6</c:v>
                </c:pt>
                <c:pt idx="4722">
                  <c:v>383.7</c:v>
                </c:pt>
                <c:pt idx="4723">
                  <c:v>403.2</c:v>
                </c:pt>
                <c:pt idx="4724">
                  <c:v>401.6</c:v>
                </c:pt>
                <c:pt idx="4725">
                  <c:v>376.3</c:v>
                </c:pt>
                <c:pt idx="4726">
                  <c:v>377.8</c:v>
                </c:pt>
                <c:pt idx="4727">
                  <c:v>404.5</c:v>
                </c:pt>
                <c:pt idx="4728">
                  <c:v>418.3</c:v>
                </c:pt>
                <c:pt idx="4729">
                  <c:v>370.3</c:v>
                </c:pt>
                <c:pt idx="4730">
                  <c:v>350.8</c:v>
                </c:pt>
                <c:pt idx="4731">
                  <c:v>351.8</c:v>
                </c:pt>
                <c:pt idx="4732">
                  <c:v>336.3</c:v>
                </c:pt>
                <c:pt idx="4733">
                  <c:v>367.5</c:v>
                </c:pt>
                <c:pt idx="4734">
                  <c:v>338.3</c:v>
                </c:pt>
                <c:pt idx="4735">
                  <c:v>366.4</c:v>
                </c:pt>
                <c:pt idx="4736">
                  <c:v>327.39999999999992</c:v>
                </c:pt>
                <c:pt idx="4737">
                  <c:v>357.4</c:v>
                </c:pt>
                <c:pt idx="4738">
                  <c:v>355.5</c:v>
                </c:pt>
                <c:pt idx="4739">
                  <c:v>415.5</c:v>
                </c:pt>
                <c:pt idx="4740">
                  <c:v>412.9</c:v>
                </c:pt>
                <c:pt idx="4741">
                  <c:v>435.2</c:v>
                </c:pt>
                <c:pt idx="4742">
                  <c:v>381.3</c:v>
                </c:pt>
                <c:pt idx="4743">
                  <c:v>369.4</c:v>
                </c:pt>
                <c:pt idx="4744">
                  <c:v>334.1</c:v>
                </c:pt>
                <c:pt idx="4745">
                  <c:v>326.60000000000002</c:v>
                </c:pt>
                <c:pt idx="4746">
                  <c:v>312.89999999999992</c:v>
                </c:pt>
                <c:pt idx="4747">
                  <c:v>297.39999999999992</c:v>
                </c:pt>
                <c:pt idx="4748">
                  <c:v>286.39999999999992</c:v>
                </c:pt>
                <c:pt idx="4749">
                  <c:v>270.10000000000002</c:v>
                </c:pt>
                <c:pt idx="4750">
                  <c:v>264.10000000000002</c:v>
                </c:pt>
                <c:pt idx="4751">
                  <c:v>260.8</c:v>
                </c:pt>
                <c:pt idx="4752">
                  <c:v>276.3</c:v>
                </c:pt>
                <c:pt idx="4753">
                  <c:v>277.7</c:v>
                </c:pt>
                <c:pt idx="4754">
                  <c:v>265</c:v>
                </c:pt>
                <c:pt idx="4755">
                  <c:v>253</c:v>
                </c:pt>
                <c:pt idx="4756">
                  <c:v>262.8</c:v>
                </c:pt>
                <c:pt idx="4757">
                  <c:v>248.8</c:v>
                </c:pt>
                <c:pt idx="4758">
                  <c:v>248.5</c:v>
                </c:pt>
                <c:pt idx="4759">
                  <c:v>251</c:v>
                </c:pt>
                <c:pt idx="4760">
                  <c:v>249.8</c:v>
                </c:pt>
                <c:pt idx="4761">
                  <c:v>251.9</c:v>
                </c:pt>
                <c:pt idx="4762">
                  <c:v>250.9</c:v>
                </c:pt>
                <c:pt idx="4763">
                  <c:v>259.39999999999992</c:v>
                </c:pt>
                <c:pt idx="4764">
                  <c:v>292.60000000000002</c:v>
                </c:pt>
                <c:pt idx="4765">
                  <c:v>286.8</c:v>
                </c:pt>
                <c:pt idx="4766">
                  <c:v>310.3</c:v>
                </c:pt>
                <c:pt idx="4767">
                  <c:v>296.10000000000002</c:v>
                </c:pt>
                <c:pt idx="4768">
                  <c:v>284</c:v>
                </c:pt>
                <c:pt idx="4769">
                  <c:v>274.89999999999992</c:v>
                </c:pt>
                <c:pt idx="4770">
                  <c:v>272.89999999999992</c:v>
                </c:pt>
                <c:pt idx="4771">
                  <c:v>278.60000000000002</c:v>
                </c:pt>
                <c:pt idx="4772">
                  <c:v>297.5</c:v>
                </c:pt>
                <c:pt idx="4773">
                  <c:v>314.60000000000002</c:v>
                </c:pt>
                <c:pt idx="4774">
                  <c:v>293.10000000000002</c:v>
                </c:pt>
                <c:pt idx="4775">
                  <c:v>274.5</c:v>
                </c:pt>
                <c:pt idx="4776">
                  <c:v>264.39999999999992</c:v>
                </c:pt>
                <c:pt idx="4777">
                  <c:v>296.5</c:v>
                </c:pt>
                <c:pt idx="4778">
                  <c:v>342.2</c:v>
                </c:pt>
                <c:pt idx="4779">
                  <c:v>365.8</c:v>
                </c:pt>
                <c:pt idx="4780">
                  <c:v>392.4</c:v>
                </c:pt>
                <c:pt idx="4781">
                  <c:v>417.4</c:v>
                </c:pt>
                <c:pt idx="4782">
                  <c:v>419.4</c:v>
                </c:pt>
                <c:pt idx="4783">
                  <c:v>374.1</c:v>
                </c:pt>
                <c:pt idx="4784">
                  <c:v>328.5</c:v>
                </c:pt>
                <c:pt idx="4785">
                  <c:v>294.10000000000002</c:v>
                </c:pt>
                <c:pt idx="4786">
                  <c:v>293.5</c:v>
                </c:pt>
                <c:pt idx="4787">
                  <c:v>302.5</c:v>
                </c:pt>
                <c:pt idx="4788">
                  <c:v>308</c:v>
                </c:pt>
                <c:pt idx="4789">
                  <c:v>306.39999999999992</c:v>
                </c:pt>
                <c:pt idx="4790">
                  <c:v>304</c:v>
                </c:pt>
                <c:pt idx="4791">
                  <c:v>308.10000000000002</c:v>
                </c:pt>
                <c:pt idx="4792">
                  <c:v>307.2</c:v>
                </c:pt>
                <c:pt idx="4793">
                  <c:v>302.3</c:v>
                </c:pt>
                <c:pt idx="4794">
                  <c:v>329.4</c:v>
                </c:pt>
                <c:pt idx="4795">
                  <c:v>318.3</c:v>
                </c:pt>
                <c:pt idx="4796">
                  <c:v>258.3</c:v>
                </c:pt>
                <c:pt idx="4797">
                  <c:v>214.4</c:v>
                </c:pt>
                <c:pt idx="4798">
                  <c:v>205.1</c:v>
                </c:pt>
                <c:pt idx="4799">
                  <c:v>224.2</c:v>
                </c:pt>
                <c:pt idx="4800">
                  <c:v>233.7</c:v>
                </c:pt>
                <c:pt idx="4801">
                  <c:v>238.3</c:v>
                </c:pt>
                <c:pt idx="4802">
                  <c:v>251.1</c:v>
                </c:pt>
                <c:pt idx="4803">
                  <c:v>265.3</c:v>
                </c:pt>
                <c:pt idx="4804">
                  <c:v>273</c:v>
                </c:pt>
                <c:pt idx="4805">
                  <c:v>283.8</c:v>
                </c:pt>
                <c:pt idx="4806">
                  <c:v>275</c:v>
                </c:pt>
                <c:pt idx="4807">
                  <c:v>281</c:v>
                </c:pt>
                <c:pt idx="4808">
                  <c:v>302.8</c:v>
                </c:pt>
                <c:pt idx="4809">
                  <c:v>276.89999999999992</c:v>
                </c:pt>
                <c:pt idx="4810">
                  <c:v>276.2</c:v>
                </c:pt>
                <c:pt idx="4811">
                  <c:v>281.2</c:v>
                </c:pt>
                <c:pt idx="4812">
                  <c:v>272.2</c:v>
                </c:pt>
                <c:pt idx="4813">
                  <c:v>260.39999999999992</c:v>
                </c:pt>
                <c:pt idx="4814">
                  <c:v>260.7</c:v>
                </c:pt>
                <c:pt idx="4815">
                  <c:v>281.7</c:v>
                </c:pt>
                <c:pt idx="4816">
                  <c:v>292.2</c:v>
                </c:pt>
                <c:pt idx="4817">
                  <c:v>303.5</c:v>
                </c:pt>
                <c:pt idx="4818">
                  <c:v>291.5</c:v>
                </c:pt>
                <c:pt idx="4819">
                  <c:v>292.8</c:v>
                </c:pt>
                <c:pt idx="4820">
                  <c:v>274.3</c:v>
                </c:pt>
                <c:pt idx="4821">
                  <c:v>275.8</c:v>
                </c:pt>
                <c:pt idx="4822">
                  <c:v>285.7</c:v>
                </c:pt>
                <c:pt idx="4823">
                  <c:v>282.60000000000002</c:v>
                </c:pt>
                <c:pt idx="4824">
                  <c:v>277.2</c:v>
                </c:pt>
                <c:pt idx="4825">
                  <c:v>296.39999999999992</c:v>
                </c:pt>
                <c:pt idx="4826">
                  <c:v>317</c:v>
                </c:pt>
                <c:pt idx="4827">
                  <c:v>332.4</c:v>
                </c:pt>
                <c:pt idx="4828">
                  <c:v>334.2</c:v>
                </c:pt>
                <c:pt idx="4829">
                  <c:v>332.6</c:v>
                </c:pt>
                <c:pt idx="4830">
                  <c:v>321.8</c:v>
                </c:pt>
                <c:pt idx="4831">
                  <c:v>306.8</c:v>
                </c:pt>
                <c:pt idx="4832">
                  <c:v>293.2</c:v>
                </c:pt>
                <c:pt idx="4833">
                  <c:v>271.39999999999992</c:v>
                </c:pt>
                <c:pt idx="4834">
                  <c:v>296.8</c:v>
                </c:pt>
                <c:pt idx="4835">
                  <c:v>309.2</c:v>
                </c:pt>
                <c:pt idx="4836">
                  <c:v>308.10000000000002</c:v>
                </c:pt>
                <c:pt idx="4837">
                  <c:v>318.5</c:v>
                </c:pt>
                <c:pt idx="4838">
                  <c:v>325.5</c:v>
                </c:pt>
                <c:pt idx="4839">
                  <c:v>348</c:v>
                </c:pt>
                <c:pt idx="4840">
                  <c:v>323.7</c:v>
                </c:pt>
                <c:pt idx="4841">
                  <c:v>318.7</c:v>
                </c:pt>
                <c:pt idx="4842">
                  <c:v>273.10000000000002</c:v>
                </c:pt>
                <c:pt idx="4843">
                  <c:v>260.5</c:v>
                </c:pt>
                <c:pt idx="4844">
                  <c:v>279.10000000000002</c:v>
                </c:pt>
                <c:pt idx="4845">
                  <c:v>279.5</c:v>
                </c:pt>
                <c:pt idx="4846">
                  <c:v>268</c:v>
                </c:pt>
                <c:pt idx="4847">
                  <c:v>281.5</c:v>
                </c:pt>
                <c:pt idx="4848">
                  <c:v>253.1</c:v>
                </c:pt>
                <c:pt idx="4849">
                  <c:v>274</c:v>
                </c:pt>
                <c:pt idx="4850">
                  <c:v>310.3</c:v>
                </c:pt>
                <c:pt idx="4851">
                  <c:v>337.9</c:v>
                </c:pt>
                <c:pt idx="4852">
                  <c:v>346.5</c:v>
                </c:pt>
                <c:pt idx="4853">
                  <c:v>345.2</c:v>
                </c:pt>
                <c:pt idx="4854">
                  <c:v>349.4</c:v>
                </c:pt>
                <c:pt idx="4855">
                  <c:v>355.3</c:v>
                </c:pt>
                <c:pt idx="4856">
                  <c:v>332.2</c:v>
                </c:pt>
                <c:pt idx="4857">
                  <c:v>318.60000000000002</c:v>
                </c:pt>
                <c:pt idx="4858">
                  <c:v>309.39999999999992</c:v>
                </c:pt>
                <c:pt idx="4859">
                  <c:v>319.2</c:v>
                </c:pt>
                <c:pt idx="4860">
                  <c:v>316</c:v>
                </c:pt>
                <c:pt idx="4861">
                  <c:v>321.60000000000002</c:v>
                </c:pt>
                <c:pt idx="4862">
                  <c:v>345.4</c:v>
                </c:pt>
                <c:pt idx="4863">
                  <c:v>370.2</c:v>
                </c:pt>
                <c:pt idx="4864">
                  <c:v>373.9</c:v>
                </c:pt>
                <c:pt idx="4865">
                  <c:v>367.7</c:v>
                </c:pt>
                <c:pt idx="4866">
                  <c:v>357.2</c:v>
                </c:pt>
                <c:pt idx="4867">
                  <c:v>366.2</c:v>
                </c:pt>
                <c:pt idx="4868">
                  <c:v>377.1</c:v>
                </c:pt>
                <c:pt idx="4869">
                  <c:v>390.9</c:v>
                </c:pt>
                <c:pt idx="4870">
                  <c:v>403.4</c:v>
                </c:pt>
                <c:pt idx="4871">
                  <c:v>387</c:v>
                </c:pt>
                <c:pt idx="4872">
                  <c:v>355.7</c:v>
                </c:pt>
                <c:pt idx="4873">
                  <c:v>330.2</c:v>
                </c:pt>
                <c:pt idx="4874">
                  <c:v>272.3</c:v>
                </c:pt>
                <c:pt idx="4875">
                  <c:v>260.10000000000002</c:v>
                </c:pt>
                <c:pt idx="4876">
                  <c:v>272</c:v>
                </c:pt>
                <c:pt idx="4877">
                  <c:v>283.10000000000002</c:v>
                </c:pt>
                <c:pt idx="4878">
                  <c:v>272.7</c:v>
                </c:pt>
                <c:pt idx="4879">
                  <c:v>268.60000000000002</c:v>
                </c:pt>
                <c:pt idx="4880">
                  <c:v>315.8</c:v>
                </c:pt>
                <c:pt idx="4881">
                  <c:v>362.4</c:v>
                </c:pt>
                <c:pt idx="4882">
                  <c:v>372</c:v>
                </c:pt>
                <c:pt idx="4883">
                  <c:v>342</c:v>
                </c:pt>
                <c:pt idx="4884">
                  <c:v>343.6</c:v>
                </c:pt>
                <c:pt idx="4885">
                  <c:v>367.9</c:v>
                </c:pt>
                <c:pt idx="4886">
                  <c:v>364.3</c:v>
                </c:pt>
                <c:pt idx="4887">
                  <c:v>379.1</c:v>
                </c:pt>
                <c:pt idx="4888">
                  <c:v>402</c:v>
                </c:pt>
                <c:pt idx="4889">
                  <c:v>415.5</c:v>
                </c:pt>
                <c:pt idx="4890">
                  <c:v>431.3</c:v>
                </c:pt>
                <c:pt idx="4891">
                  <c:v>446.5</c:v>
                </c:pt>
                <c:pt idx="4892">
                  <c:v>401.2</c:v>
                </c:pt>
                <c:pt idx="4893">
                  <c:v>392.5</c:v>
                </c:pt>
                <c:pt idx="4894">
                  <c:v>352.3</c:v>
                </c:pt>
                <c:pt idx="4895">
                  <c:v>319.39999999999992</c:v>
                </c:pt>
                <c:pt idx="4896">
                  <c:v>284.5</c:v>
                </c:pt>
                <c:pt idx="4897">
                  <c:v>288.8</c:v>
                </c:pt>
                <c:pt idx="4898">
                  <c:v>302.2</c:v>
                </c:pt>
                <c:pt idx="4899">
                  <c:v>278.60000000000002</c:v>
                </c:pt>
                <c:pt idx="4900">
                  <c:v>332.1</c:v>
                </c:pt>
                <c:pt idx="4901">
                  <c:v>320.89999999999992</c:v>
                </c:pt>
                <c:pt idx="4902">
                  <c:v>295.8</c:v>
                </c:pt>
                <c:pt idx="4903">
                  <c:v>282.60000000000002</c:v>
                </c:pt>
                <c:pt idx="4904">
                  <c:v>297</c:v>
                </c:pt>
                <c:pt idx="4905">
                  <c:v>281.39999999999992</c:v>
                </c:pt>
                <c:pt idx="4906">
                  <c:v>302.7</c:v>
                </c:pt>
                <c:pt idx="4907">
                  <c:v>317</c:v>
                </c:pt>
                <c:pt idx="4908">
                  <c:v>331.7</c:v>
                </c:pt>
                <c:pt idx="4909">
                  <c:v>348.9</c:v>
                </c:pt>
                <c:pt idx="4910">
                  <c:v>382.6</c:v>
                </c:pt>
                <c:pt idx="4911">
                  <c:v>374.3</c:v>
                </c:pt>
                <c:pt idx="4912">
                  <c:v>391.8</c:v>
                </c:pt>
                <c:pt idx="4913">
                  <c:v>402.3</c:v>
                </c:pt>
                <c:pt idx="4914">
                  <c:v>421.9</c:v>
                </c:pt>
                <c:pt idx="4915">
                  <c:v>398.4</c:v>
                </c:pt>
                <c:pt idx="4916">
                  <c:v>408.3</c:v>
                </c:pt>
                <c:pt idx="4917">
                  <c:v>423.2</c:v>
                </c:pt>
                <c:pt idx="4918">
                  <c:v>410.2</c:v>
                </c:pt>
                <c:pt idx="4919">
                  <c:v>375.5</c:v>
                </c:pt>
                <c:pt idx="4920">
                  <c:v>368.6</c:v>
                </c:pt>
                <c:pt idx="4921">
                  <c:v>382.3</c:v>
                </c:pt>
                <c:pt idx="4922">
                  <c:v>353.8</c:v>
                </c:pt>
                <c:pt idx="4923">
                  <c:v>361.4</c:v>
                </c:pt>
                <c:pt idx="4924">
                  <c:v>347</c:v>
                </c:pt>
                <c:pt idx="4925">
                  <c:v>333.1</c:v>
                </c:pt>
                <c:pt idx="4926">
                  <c:v>337.7</c:v>
                </c:pt>
                <c:pt idx="4927">
                  <c:v>328</c:v>
                </c:pt>
                <c:pt idx="4928">
                  <c:v>337.4</c:v>
                </c:pt>
                <c:pt idx="4929">
                  <c:v>331.4</c:v>
                </c:pt>
                <c:pt idx="4930">
                  <c:v>302</c:v>
                </c:pt>
                <c:pt idx="4931">
                  <c:v>288.89999999999992</c:v>
                </c:pt>
                <c:pt idx="4932">
                  <c:v>276.89999999999992</c:v>
                </c:pt>
                <c:pt idx="4933">
                  <c:v>309.10000000000002</c:v>
                </c:pt>
                <c:pt idx="4934">
                  <c:v>314.10000000000002</c:v>
                </c:pt>
                <c:pt idx="4935">
                  <c:v>313.10000000000002</c:v>
                </c:pt>
                <c:pt idx="4936">
                  <c:v>296.3</c:v>
                </c:pt>
                <c:pt idx="4937">
                  <c:v>290.8</c:v>
                </c:pt>
                <c:pt idx="4938">
                  <c:v>309.8</c:v>
                </c:pt>
                <c:pt idx="4939">
                  <c:v>304.10000000000002</c:v>
                </c:pt>
                <c:pt idx="4940">
                  <c:v>296.60000000000002</c:v>
                </c:pt>
                <c:pt idx="4941">
                  <c:v>276.8</c:v>
                </c:pt>
                <c:pt idx="4942">
                  <c:v>284.2</c:v>
                </c:pt>
                <c:pt idx="4943">
                  <c:v>295.10000000000002</c:v>
                </c:pt>
                <c:pt idx="4944">
                  <c:v>309.89999999999992</c:v>
                </c:pt>
                <c:pt idx="4945">
                  <c:v>305.10000000000002</c:v>
                </c:pt>
                <c:pt idx="4946">
                  <c:v>301</c:v>
                </c:pt>
                <c:pt idx="4947">
                  <c:v>323.2</c:v>
                </c:pt>
                <c:pt idx="4948">
                  <c:v>313.10000000000002</c:v>
                </c:pt>
                <c:pt idx="4949">
                  <c:v>350.2</c:v>
                </c:pt>
                <c:pt idx="4950">
                  <c:v>360.1</c:v>
                </c:pt>
                <c:pt idx="4951">
                  <c:v>369.8</c:v>
                </c:pt>
                <c:pt idx="4952">
                  <c:v>374.2</c:v>
                </c:pt>
                <c:pt idx="4953">
                  <c:v>365.1</c:v>
                </c:pt>
                <c:pt idx="4954">
                  <c:v>341.5</c:v>
                </c:pt>
                <c:pt idx="4955">
                  <c:v>323.60000000000002</c:v>
                </c:pt>
                <c:pt idx="4956">
                  <c:v>329</c:v>
                </c:pt>
                <c:pt idx="4957">
                  <c:v>325.3</c:v>
                </c:pt>
                <c:pt idx="4958">
                  <c:v>295.39999999999992</c:v>
                </c:pt>
                <c:pt idx="4959">
                  <c:v>277.8</c:v>
                </c:pt>
                <c:pt idx="4960">
                  <c:v>281.89999999999992</c:v>
                </c:pt>
                <c:pt idx="4961">
                  <c:v>311</c:v>
                </c:pt>
                <c:pt idx="4962">
                  <c:v>319.89999999999992</c:v>
                </c:pt>
                <c:pt idx="4963">
                  <c:v>361.7</c:v>
                </c:pt>
                <c:pt idx="4964">
                  <c:v>365</c:v>
                </c:pt>
                <c:pt idx="4965">
                  <c:v>369.9</c:v>
                </c:pt>
                <c:pt idx="4966">
                  <c:v>366.5</c:v>
                </c:pt>
                <c:pt idx="4967">
                  <c:v>353.1</c:v>
                </c:pt>
                <c:pt idx="4968">
                  <c:v>348.4</c:v>
                </c:pt>
                <c:pt idx="4969">
                  <c:v>365.2</c:v>
                </c:pt>
                <c:pt idx="4970">
                  <c:v>374.2</c:v>
                </c:pt>
                <c:pt idx="4971">
                  <c:v>391.1</c:v>
                </c:pt>
                <c:pt idx="4972">
                  <c:v>407</c:v>
                </c:pt>
                <c:pt idx="4973">
                  <c:v>379.4</c:v>
                </c:pt>
                <c:pt idx="4974">
                  <c:v>401.7</c:v>
                </c:pt>
                <c:pt idx="4975">
                  <c:v>415.1</c:v>
                </c:pt>
                <c:pt idx="4976">
                  <c:v>432.3</c:v>
                </c:pt>
                <c:pt idx="4977">
                  <c:v>443.8</c:v>
                </c:pt>
                <c:pt idx="4978">
                  <c:v>430.6</c:v>
                </c:pt>
                <c:pt idx="4979">
                  <c:v>428.4</c:v>
                </c:pt>
                <c:pt idx="4980">
                  <c:v>402.2</c:v>
                </c:pt>
                <c:pt idx="4981">
                  <c:v>375.3</c:v>
                </c:pt>
                <c:pt idx="4982">
                  <c:v>357.6</c:v>
                </c:pt>
                <c:pt idx="4983">
                  <c:v>333.6</c:v>
                </c:pt>
                <c:pt idx="4984">
                  <c:v>294.2</c:v>
                </c:pt>
                <c:pt idx="4985">
                  <c:v>272.2</c:v>
                </c:pt>
                <c:pt idx="4986">
                  <c:v>230.2</c:v>
                </c:pt>
                <c:pt idx="4987">
                  <c:v>237.7</c:v>
                </c:pt>
                <c:pt idx="4988">
                  <c:v>261.10000000000002</c:v>
                </c:pt>
                <c:pt idx="4989">
                  <c:v>278.10000000000002</c:v>
                </c:pt>
                <c:pt idx="4990">
                  <c:v>269.60000000000002</c:v>
                </c:pt>
                <c:pt idx="4991">
                  <c:v>281.7</c:v>
                </c:pt>
                <c:pt idx="4992">
                  <c:v>292</c:v>
                </c:pt>
                <c:pt idx="4993">
                  <c:v>290</c:v>
                </c:pt>
                <c:pt idx="4994">
                  <c:v>276.8</c:v>
                </c:pt>
                <c:pt idx="4995">
                  <c:v>250.6</c:v>
                </c:pt>
                <c:pt idx="4996">
                  <c:v>251.2</c:v>
                </c:pt>
                <c:pt idx="4997">
                  <c:v>255.8</c:v>
                </c:pt>
                <c:pt idx="4998">
                  <c:v>272.8</c:v>
                </c:pt>
                <c:pt idx="4999">
                  <c:v>299.60000000000002</c:v>
                </c:pt>
                <c:pt idx="5000">
                  <c:v>339.1</c:v>
                </c:pt>
                <c:pt idx="5001">
                  <c:v>367.7</c:v>
                </c:pt>
                <c:pt idx="5002">
                  <c:v>362.8</c:v>
                </c:pt>
                <c:pt idx="5003">
                  <c:v>354.7</c:v>
                </c:pt>
                <c:pt idx="5004">
                  <c:v>340.8</c:v>
                </c:pt>
                <c:pt idx="5005">
                  <c:v>304.39999999999992</c:v>
                </c:pt>
                <c:pt idx="5006">
                  <c:v>312.10000000000002</c:v>
                </c:pt>
                <c:pt idx="5007">
                  <c:v>301.10000000000002</c:v>
                </c:pt>
                <c:pt idx="5008">
                  <c:v>294.39999999999992</c:v>
                </c:pt>
                <c:pt idx="5009">
                  <c:v>307.3</c:v>
                </c:pt>
                <c:pt idx="5010">
                  <c:v>287.39999999999992</c:v>
                </c:pt>
                <c:pt idx="5011">
                  <c:v>236.6</c:v>
                </c:pt>
                <c:pt idx="5012">
                  <c:v>219.4</c:v>
                </c:pt>
                <c:pt idx="5013">
                  <c:v>212.2</c:v>
                </c:pt>
                <c:pt idx="5014">
                  <c:v>235.2</c:v>
                </c:pt>
                <c:pt idx="5015">
                  <c:v>231.5</c:v>
                </c:pt>
                <c:pt idx="5016">
                  <c:v>232.7</c:v>
                </c:pt>
                <c:pt idx="5017">
                  <c:v>227</c:v>
                </c:pt>
                <c:pt idx="5018">
                  <c:v>265.89999999999992</c:v>
                </c:pt>
                <c:pt idx="5019">
                  <c:v>296</c:v>
                </c:pt>
                <c:pt idx="5020">
                  <c:v>309.5</c:v>
                </c:pt>
                <c:pt idx="5021">
                  <c:v>313.39999999999992</c:v>
                </c:pt>
                <c:pt idx="5022">
                  <c:v>300.8</c:v>
                </c:pt>
                <c:pt idx="5023">
                  <c:v>279.39999999999992</c:v>
                </c:pt>
                <c:pt idx="5024">
                  <c:v>298.10000000000002</c:v>
                </c:pt>
                <c:pt idx="5025">
                  <c:v>294.5</c:v>
                </c:pt>
                <c:pt idx="5026">
                  <c:v>310.2</c:v>
                </c:pt>
                <c:pt idx="5027">
                  <c:v>342.7</c:v>
                </c:pt>
                <c:pt idx="5028">
                  <c:v>369.3</c:v>
                </c:pt>
                <c:pt idx="5029">
                  <c:v>370.1</c:v>
                </c:pt>
                <c:pt idx="5030">
                  <c:v>371.7</c:v>
                </c:pt>
                <c:pt idx="5031">
                  <c:v>346.1</c:v>
                </c:pt>
                <c:pt idx="5032">
                  <c:v>346.5</c:v>
                </c:pt>
                <c:pt idx="5033">
                  <c:v>347.1</c:v>
                </c:pt>
                <c:pt idx="5034">
                  <c:v>337.9</c:v>
                </c:pt>
                <c:pt idx="5035">
                  <c:v>345</c:v>
                </c:pt>
                <c:pt idx="5036">
                  <c:v>391.3</c:v>
                </c:pt>
                <c:pt idx="5037">
                  <c:v>397.8</c:v>
                </c:pt>
                <c:pt idx="5038">
                  <c:v>411.9</c:v>
                </c:pt>
                <c:pt idx="5039">
                  <c:v>388.8</c:v>
                </c:pt>
                <c:pt idx="5040">
                  <c:v>365.1</c:v>
                </c:pt>
                <c:pt idx="5041">
                  <c:v>369</c:v>
                </c:pt>
                <c:pt idx="5042">
                  <c:v>364.1</c:v>
                </c:pt>
                <c:pt idx="5043">
                  <c:v>362.2</c:v>
                </c:pt>
                <c:pt idx="5044">
                  <c:v>338</c:v>
                </c:pt>
                <c:pt idx="5045">
                  <c:v>343</c:v>
                </c:pt>
                <c:pt idx="5046">
                  <c:v>344.9</c:v>
                </c:pt>
                <c:pt idx="5047">
                  <c:v>337.6</c:v>
                </c:pt>
                <c:pt idx="5048">
                  <c:v>354</c:v>
                </c:pt>
                <c:pt idx="5049">
                  <c:v>346.7</c:v>
                </c:pt>
                <c:pt idx="5050">
                  <c:v>360.1</c:v>
                </c:pt>
                <c:pt idx="5051">
                  <c:v>369.8</c:v>
                </c:pt>
                <c:pt idx="5052">
                  <c:v>365.1</c:v>
                </c:pt>
                <c:pt idx="5053">
                  <c:v>350.7</c:v>
                </c:pt>
                <c:pt idx="5054">
                  <c:v>343.9</c:v>
                </c:pt>
                <c:pt idx="5055">
                  <c:v>343.4</c:v>
                </c:pt>
                <c:pt idx="5056">
                  <c:v>337.5</c:v>
                </c:pt>
                <c:pt idx="5057">
                  <c:v>332</c:v>
                </c:pt>
                <c:pt idx="5058">
                  <c:v>359</c:v>
                </c:pt>
                <c:pt idx="5059">
                  <c:v>377.4</c:v>
                </c:pt>
                <c:pt idx="5060">
                  <c:v>362.5</c:v>
                </c:pt>
                <c:pt idx="5061">
                  <c:v>366.4</c:v>
                </c:pt>
                <c:pt idx="5062">
                  <c:v>355.3</c:v>
                </c:pt>
                <c:pt idx="5063">
                  <c:v>312.89999999999992</c:v>
                </c:pt>
                <c:pt idx="5064">
                  <c:v>283.3</c:v>
                </c:pt>
                <c:pt idx="5065">
                  <c:v>284.2</c:v>
                </c:pt>
                <c:pt idx="5066">
                  <c:v>301.39999999999992</c:v>
                </c:pt>
                <c:pt idx="5067">
                  <c:v>337.1</c:v>
                </c:pt>
                <c:pt idx="5068">
                  <c:v>346.1</c:v>
                </c:pt>
                <c:pt idx="5069">
                  <c:v>322.2</c:v>
                </c:pt>
                <c:pt idx="5070">
                  <c:v>298.89999999999992</c:v>
                </c:pt>
                <c:pt idx="5071">
                  <c:v>279.7</c:v>
                </c:pt>
                <c:pt idx="5072">
                  <c:v>268.5</c:v>
                </c:pt>
                <c:pt idx="5073">
                  <c:v>245.4</c:v>
                </c:pt>
                <c:pt idx="5074">
                  <c:v>228.8</c:v>
                </c:pt>
                <c:pt idx="5075">
                  <c:v>238.6</c:v>
                </c:pt>
                <c:pt idx="5076">
                  <c:v>238</c:v>
                </c:pt>
                <c:pt idx="5077">
                  <c:v>250.7</c:v>
                </c:pt>
                <c:pt idx="5078">
                  <c:v>243.9</c:v>
                </c:pt>
                <c:pt idx="5079">
                  <c:v>259.10000000000002</c:v>
                </c:pt>
                <c:pt idx="5080">
                  <c:v>271.8</c:v>
                </c:pt>
                <c:pt idx="5081">
                  <c:v>282.39999999999992</c:v>
                </c:pt>
                <c:pt idx="5082">
                  <c:v>275.3</c:v>
                </c:pt>
                <c:pt idx="5083">
                  <c:v>298.2</c:v>
                </c:pt>
                <c:pt idx="5084">
                  <c:v>286.3</c:v>
                </c:pt>
                <c:pt idx="5085">
                  <c:v>288.10000000000002</c:v>
                </c:pt>
                <c:pt idx="5086">
                  <c:v>289.60000000000002</c:v>
                </c:pt>
                <c:pt idx="5087">
                  <c:v>265.5</c:v>
                </c:pt>
                <c:pt idx="5088">
                  <c:v>231.3</c:v>
                </c:pt>
                <c:pt idx="5089">
                  <c:v>249.3</c:v>
                </c:pt>
                <c:pt idx="5090">
                  <c:v>282</c:v>
                </c:pt>
                <c:pt idx="5091">
                  <c:v>284</c:v>
                </c:pt>
                <c:pt idx="5092">
                  <c:v>303.60000000000002</c:v>
                </c:pt>
                <c:pt idx="5093">
                  <c:v>311.39999999999992</c:v>
                </c:pt>
                <c:pt idx="5094">
                  <c:v>338.5</c:v>
                </c:pt>
                <c:pt idx="5095">
                  <c:v>370.6</c:v>
                </c:pt>
                <c:pt idx="5096">
                  <c:v>387.4</c:v>
                </c:pt>
                <c:pt idx="5097">
                  <c:v>377.7</c:v>
                </c:pt>
                <c:pt idx="5098">
                  <c:v>359.4</c:v>
                </c:pt>
                <c:pt idx="5099">
                  <c:v>314.3</c:v>
                </c:pt>
                <c:pt idx="5100">
                  <c:v>276.3</c:v>
                </c:pt>
                <c:pt idx="5101">
                  <c:v>258</c:v>
                </c:pt>
                <c:pt idx="5102">
                  <c:v>283.5</c:v>
                </c:pt>
                <c:pt idx="5103">
                  <c:v>296.89999999999992</c:v>
                </c:pt>
                <c:pt idx="5104">
                  <c:v>312.7</c:v>
                </c:pt>
                <c:pt idx="5105">
                  <c:v>284.39999999999992</c:v>
                </c:pt>
                <c:pt idx="5106">
                  <c:v>269.89999999999992</c:v>
                </c:pt>
                <c:pt idx="5107">
                  <c:v>278.5</c:v>
                </c:pt>
                <c:pt idx="5108">
                  <c:v>305.3</c:v>
                </c:pt>
                <c:pt idx="5109">
                  <c:v>320.10000000000002</c:v>
                </c:pt>
                <c:pt idx="5110">
                  <c:v>317.39999999999992</c:v>
                </c:pt>
                <c:pt idx="5111">
                  <c:v>310.39999999999992</c:v>
                </c:pt>
                <c:pt idx="5112">
                  <c:v>303.3</c:v>
                </c:pt>
                <c:pt idx="5113">
                  <c:v>286.89999999999992</c:v>
                </c:pt>
                <c:pt idx="5114">
                  <c:v>268.7</c:v>
                </c:pt>
                <c:pt idx="5115">
                  <c:v>223.1</c:v>
                </c:pt>
                <c:pt idx="5116">
                  <c:v>224.1</c:v>
                </c:pt>
                <c:pt idx="5117">
                  <c:v>267.5</c:v>
                </c:pt>
                <c:pt idx="5118">
                  <c:v>295.7</c:v>
                </c:pt>
                <c:pt idx="5119">
                  <c:v>322.10000000000002</c:v>
                </c:pt>
                <c:pt idx="5120">
                  <c:v>314.8</c:v>
                </c:pt>
                <c:pt idx="5121">
                  <c:v>291.2</c:v>
                </c:pt>
                <c:pt idx="5122">
                  <c:v>285.3</c:v>
                </c:pt>
                <c:pt idx="5123">
                  <c:v>321.89999999999992</c:v>
                </c:pt>
                <c:pt idx="5124">
                  <c:v>348.1</c:v>
                </c:pt>
                <c:pt idx="5125">
                  <c:v>351.7</c:v>
                </c:pt>
                <c:pt idx="5126">
                  <c:v>318.60000000000002</c:v>
                </c:pt>
                <c:pt idx="5127">
                  <c:v>288.10000000000002</c:v>
                </c:pt>
                <c:pt idx="5128">
                  <c:v>286.3</c:v>
                </c:pt>
                <c:pt idx="5129">
                  <c:v>288.60000000000002</c:v>
                </c:pt>
                <c:pt idx="5130">
                  <c:v>321.60000000000002</c:v>
                </c:pt>
                <c:pt idx="5131">
                  <c:v>355.5</c:v>
                </c:pt>
                <c:pt idx="5132">
                  <c:v>346.1</c:v>
                </c:pt>
                <c:pt idx="5133">
                  <c:v>344.6</c:v>
                </c:pt>
                <c:pt idx="5134">
                  <c:v>328.3</c:v>
                </c:pt>
                <c:pt idx="5135">
                  <c:v>297.3</c:v>
                </c:pt>
                <c:pt idx="5136">
                  <c:v>303.60000000000002</c:v>
                </c:pt>
                <c:pt idx="5137">
                  <c:v>281</c:v>
                </c:pt>
                <c:pt idx="5138">
                  <c:v>280.2</c:v>
                </c:pt>
                <c:pt idx="5139">
                  <c:v>269.60000000000002</c:v>
                </c:pt>
                <c:pt idx="5140">
                  <c:v>279.10000000000002</c:v>
                </c:pt>
                <c:pt idx="5141">
                  <c:v>294.3</c:v>
                </c:pt>
                <c:pt idx="5142">
                  <c:v>321.39999999999992</c:v>
                </c:pt>
                <c:pt idx="5143">
                  <c:v>374.2</c:v>
                </c:pt>
                <c:pt idx="5144">
                  <c:v>437.2</c:v>
                </c:pt>
                <c:pt idx="5145">
                  <c:v>482.9</c:v>
                </c:pt>
                <c:pt idx="5146">
                  <c:v>496.9</c:v>
                </c:pt>
                <c:pt idx="5147">
                  <c:v>483.5</c:v>
                </c:pt>
                <c:pt idx="5148">
                  <c:v>467.1</c:v>
                </c:pt>
                <c:pt idx="5149">
                  <c:v>441.6</c:v>
                </c:pt>
                <c:pt idx="5150">
                  <c:v>386.5</c:v>
                </c:pt>
                <c:pt idx="5151">
                  <c:v>343.9</c:v>
                </c:pt>
                <c:pt idx="5152">
                  <c:v>296.5</c:v>
                </c:pt>
                <c:pt idx="5153">
                  <c:v>300.7</c:v>
                </c:pt>
                <c:pt idx="5154">
                  <c:v>268</c:v>
                </c:pt>
                <c:pt idx="5155">
                  <c:v>276.10000000000002</c:v>
                </c:pt>
                <c:pt idx="5156">
                  <c:v>296.10000000000002</c:v>
                </c:pt>
                <c:pt idx="5157">
                  <c:v>338.4</c:v>
                </c:pt>
                <c:pt idx="5158">
                  <c:v>325</c:v>
                </c:pt>
                <c:pt idx="5159">
                  <c:v>285.39999999999992</c:v>
                </c:pt>
                <c:pt idx="5160">
                  <c:v>226.8</c:v>
                </c:pt>
                <c:pt idx="5161">
                  <c:v>216.8</c:v>
                </c:pt>
                <c:pt idx="5162">
                  <c:v>227.1</c:v>
                </c:pt>
                <c:pt idx="5163">
                  <c:v>242.1</c:v>
                </c:pt>
                <c:pt idx="5164">
                  <c:v>280.3</c:v>
                </c:pt>
                <c:pt idx="5165">
                  <c:v>295.39999999999992</c:v>
                </c:pt>
                <c:pt idx="5166">
                  <c:v>295.5</c:v>
                </c:pt>
                <c:pt idx="5167">
                  <c:v>288.5</c:v>
                </c:pt>
                <c:pt idx="5168">
                  <c:v>302</c:v>
                </c:pt>
                <c:pt idx="5169">
                  <c:v>308.2</c:v>
                </c:pt>
                <c:pt idx="5170">
                  <c:v>272.10000000000002</c:v>
                </c:pt>
                <c:pt idx="5171">
                  <c:v>225.8</c:v>
                </c:pt>
                <c:pt idx="5172">
                  <c:v>216.8</c:v>
                </c:pt>
                <c:pt idx="5173">
                  <c:v>211.1</c:v>
                </c:pt>
                <c:pt idx="5174">
                  <c:v>236.9</c:v>
                </c:pt>
                <c:pt idx="5175">
                  <c:v>276.60000000000002</c:v>
                </c:pt>
                <c:pt idx="5176">
                  <c:v>295.3</c:v>
                </c:pt>
                <c:pt idx="5177">
                  <c:v>338.1</c:v>
                </c:pt>
                <c:pt idx="5178">
                  <c:v>353</c:v>
                </c:pt>
                <c:pt idx="5179">
                  <c:v>345.8</c:v>
                </c:pt>
                <c:pt idx="5180">
                  <c:v>370.5</c:v>
                </c:pt>
                <c:pt idx="5181">
                  <c:v>359.3</c:v>
                </c:pt>
                <c:pt idx="5182">
                  <c:v>341.5</c:v>
                </c:pt>
                <c:pt idx="5183">
                  <c:v>348.7</c:v>
                </c:pt>
                <c:pt idx="5184">
                  <c:v>337</c:v>
                </c:pt>
                <c:pt idx="5185">
                  <c:v>320</c:v>
                </c:pt>
                <c:pt idx="5186">
                  <c:v>329</c:v>
                </c:pt>
                <c:pt idx="5187">
                  <c:v>319.5</c:v>
                </c:pt>
                <c:pt idx="5188">
                  <c:v>313.60000000000002</c:v>
                </c:pt>
                <c:pt idx="5189">
                  <c:v>310.39999999999992</c:v>
                </c:pt>
                <c:pt idx="5190">
                  <c:v>294.7</c:v>
                </c:pt>
                <c:pt idx="5191">
                  <c:v>274.7</c:v>
                </c:pt>
                <c:pt idx="5192">
                  <c:v>286.60000000000002</c:v>
                </c:pt>
                <c:pt idx="5193">
                  <c:v>271.2</c:v>
                </c:pt>
                <c:pt idx="5194">
                  <c:v>281.7</c:v>
                </c:pt>
                <c:pt idx="5195">
                  <c:v>275.89999999999992</c:v>
                </c:pt>
                <c:pt idx="5196">
                  <c:v>281.10000000000002</c:v>
                </c:pt>
                <c:pt idx="5197">
                  <c:v>298.10000000000002</c:v>
                </c:pt>
                <c:pt idx="5198">
                  <c:v>320.3</c:v>
                </c:pt>
                <c:pt idx="5199">
                  <c:v>349.1</c:v>
                </c:pt>
                <c:pt idx="5200">
                  <c:v>365.5</c:v>
                </c:pt>
                <c:pt idx="5201">
                  <c:v>395.4</c:v>
                </c:pt>
                <c:pt idx="5202">
                  <c:v>385.2</c:v>
                </c:pt>
                <c:pt idx="5203">
                  <c:v>393.2</c:v>
                </c:pt>
                <c:pt idx="5204">
                  <c:v>402.4</c:v>
                </c:pt>
                <c:pt idx="5205">
                  <c:v>401.7</c:v>
                </c:pt>
                <c:pt idx="5206">
                  <c:v>366.4</c:v>
                </c:pt>
                <c:pt idx="5207">
                  <c:v>344.4</c:v>
                </c:pt>
                <c:pt idx="5208">
                  <c:v>327.39999999999992</c:v>
                </c:pt>
                <c:pt idx="5209">
                  <c:v>326.10000000000002</c:v>
                </c:pt>
                <c:pt idx="5210">
                  <c:v>303.10000000000002</c:v>
                </c:pt>
                <c:pt idx="5211">
                  <c:v>277.8</c:v>
                </c:pt>
                <c:pt idx="5212">
                  <c:v>300.10000000000002</c:v>
                </c:pt>
                <c:pt idx="5213">
                  <c:v>251.9</c:v>
                </c:pt>
                <c:pt idx="5214">
                  <c:v>242.3</c:v>
                </c:pt>
                <c:pt idx="5215">
                  <c:v>246.2</c:v>
                </c:pt>
                <c:pt idx="5216">
                  <c:v>255.3</c:v>
                </c:pt>
                <c:pt idx="5217">
                  <c:v>265.3</c:v>
                </c:pt>
                <c:pt idx="5218">
                  <c:v>296</c:v>
                </c:pt>
                <c:pt idx="5219">
                  <c:v>333.9</c:v>
                </c:pt>
                <c:pt idx="5220">
                  <c:v>366.5</c:v>
                </c:pt>
                <c:pt idx="5221">
                  <c:v>357.2</c:v>
                </c:pt>
                <c:pt idx="5222">
                  <c:v>338</c:v>
                </c:pt>
                <c:pt idx="5223">
                  <c:v>305.60000000000002</c:v>
                </c:pt>
                <c:pt idx="5224">
                  <c:v>304.10000000000002</c:v>
                </c:pt>
                <c:pt idx="5225">
                  <c:v>322.10000000000002</c:v>
                </c:pt>
                <c:pt idx="5226">
                  <c:v>303.39999999999992</c:v>
                </c:pt>
                <c:pt idx="5227">
                  <c:v>324.39999999999992</c:v>
                </c:pt>
                <c:pt idx="5228">
                  <c:v>321.3</c:v>
                </c:pt>
                <c:pt idx="5229">
                  <c:v>327.60000000000002</c:v>
                </c:pt>
                <c:pt idx="5230">
                  <c:v>312.5</c:v>
                </c:pt>
                <c:pt idx="5231">
                  <c:v>303.3</c:v>
                </c:pt>
                <c:pt idx="5232">
                  <c:v>273.5</c:v>
                </c:pt>
                <c:pt idx="5233">
                  <c:v>255.3</c:v>
                </c:pt>
                <c:pt idx="5234">
                  <c:v>265.89999999999992</c:v>
                </c:pt>
                <c:pt idx="5235">
                  <c:v>296.5</c:v>
                </c:pt>
                <c:pt idx="5236">
                  <c:v>299.2</c:v>
                </c:pt>
                <c:pt idx="5237">
                  <c:v>303.39999999999992</c:v>
                </c:pt>
                <c:pt idx="5238">
                  <c:v>293.60000000000002</c:v>
                </c:pt>
                <c:pt idx="5239">
                  <c:v>305.8</c:v>
                </c:pt>
                <c:pt idx="5240">
                  <c:v>344.9</c:v>
                </c:pt>
                <c:pt idx="5241">
                  <c:v>346.8</c:v>
                </c:pt>
                <c:pt idx="5242">
                  <c:v>341.3</c:v>
                </c:pt>
                <c:pt idx="5243">
                  <c:v>324.3</c:v>
                </c:pt>
                <c:pt idx="5244">
                  <c:v>312</c:v>
                </c:pt>
                <c:pt idx="5245">
                  <c:v>310.60000000000002</c:v>
                </c:pt>
                <c:pt idx="5246">
                  <c:v>327.10000000000002</c:v>
                </c:pt>
                <c:pt idx="5247">
                  <c:v>383.9</c:v>
                </c:pt>
                <c:pt idx="5248">
                  <c:v>367.5</c:v>
                </c:pt>
                <c:pt idx="5249">
                  <c:v>362.9</c:v>
                </c:pt>
                <c:pt idx="5250">
                  <c:v>384.7</c:v>
                </c:pt>
                <c:pt idx="5251">
                  <c:v>414.9</c:v>
                </c:pt>
                <c:pt idx="5252">
                  <c:v>402.5</c:v>
                </c:pt>
                <c:pt idx="5253">
                  <c:v>401.3</c:v>
                </c:pt>
                <c:pt idx="5254">
                  <c:v>391</c:v>
                </c:pt>
                <c:pt idx="5255">
                  <c:v>381.9</c:v>
                </c:pt>
                <c:pt idx="5256">
                  <c:v>366.6</c:v>
                </c:pt>
                <c:pt idx="5257">
                  <c:v>387.2</c:v>
                </c:pt>
                <c:pt idx="5258">
                  <c:v>414.9</c:v>
                </c:pt>
                <c:pt idx="5259">
                  <c:v>434.2</c:v>
                </c:pt>
                <c:pt idx="5260">
                  <c:v>427.6</c:v>
                </c:pt>
                <c:pt idx="5261">
                  <c:v>414.5</c:v>
                </c:pt>
                <c:pt idx="5262">
                  <c:v>389.3</c:v>
                </c:pt>
                <c:pt idx="5263">
                  <c:v>404.4</c:v>
                </c:pt>
                <c:pt idx="5264">
                  <c:v>418.2</c:v>
                </c:pt>
                <c:pt idx="5265">
                  <c:v>438.6</c:v>
                </c:pt>
                <c:pt idx="5266">
                  <c:v>409.3</c:v>
                </c:pt>
                <c:pt idx="5267">
                  <c:v>366.5</c:v>
                </c:pt>
                <c:pt idx="5268">
                  <c:v>332.7</c:v>
                </c:pt>
                <c:pt idx="5269">
                  <c:v>309.7</c:v>
                </c:pt>
                <c:pt idx="5270">
                  <c:v>325</c:v>
                </c:pt>
                <c:pt idx="5271">
                  <c:v>339.6</c:v>
                </c:pt>
                <c:pt idx="5272">
                  <c:v>344.9</c:v>
                </c:pt>
                <c:pt idx="5273">
                  <c:v>358.9</c:v>
                </c:pt>
                <c:pt idx="5274">
                  <c:v>387.2</c:v>
                </c:pt>
                <c:pt idx="5275">
                  <c:v>352.8</c:v>
                </c:pt>
                <c:pt idx="5276">
                  <c:v>360</c:v>
                </c:pt>
                <c:pt idx="5277">
                  <c:v>378</c:v>
                </c:pt>
                <c:pt idx="5278">
                  <c:v>386.5</c:v>
                </c:pt>
                <c:pt idx="5279">
                  <c:v>394.2</c:v>
                </c:pt>
                <c:pt idx="5280">
                  <c:v>382.5</c:v>
                </c:pt>
                <c:pt idx="5281">
                  <c:v>388.3</c:v>
                </c:pt>
                <c:pt idx="5282">
                  <c:v>394.5</c:v>
                </c:pt>
                <c:pt idx="5283">
                  <c:v>427.9</c:v>
                </c:pt>
                <c:pt idx="5284">
                  <c:v>404.2</c:v>
                </c:pt>
                <c:pt idx="5285">
                  <c:v>377</c:v>
                </c:pt>
                <c:pt idx="5286">
                  <c:v>372.8</c:v>
                </c:pt>
                <c:pt idx="5287">
                  <c:v>372.2</c:v>
                </c:pt>
                <c:pt idx="5288">
                  <c:v>367.6</c:v>
                </c:pt>
                <c:pt idx="5289">
                  <c:v>365.1</c:v>
                </c:pt>
                <c:pt idx="5290">
                  <c:v>371.7</c:v>
                </c:pt>
                <c:pt idx="5291">
                  <c:v>344.3</c:v>
                </c:pt>
                <c:pt idx="5292">
                  <c:v>310.3</c:v>
                </c:pt>
                <c:pt idx="5293">
                  <c:v>292.10000000000002</c:v>
                </c:pt>
                <c:pt idx="5294">
                  <c:v>316.5</c:v>
                </c:pt>
                <c:pt idx="5295">
                  <c:v>330.2</c:v>
                </c:pt>
                <c:pt idx="5296">
                  <c:v>299.3</c:v>
                </c:pt>
                <c:pt idx="5297">
                  <c:v>243.8</c:v>
                </c:pt>
                <c:pt idx="5298">
                  <c:v>210.2</c:v>
                </c:pt>
                <c:pt idx="5299">
                  <c:v>231.8</c:v>
                </c:pt>
                <c:pt idx="5300">
                  <c:v>258.2</c:v>
                </c:pt>
                <c:pt idx="5301">
                  <c:v>296.8</c:v>
                </c:pt>
                <c:pt idx="5302">
                  <c:v>289.10000000000002</c:v>
                </c:pt>
                <c:pt idx="5303">
                  <c:v>287.5</c:v>
                </c:pt>
                <c:pt idx="5304">
                  <c:v>287.7</c:v>
                </c:pt>
                <c:pt idx="5305">
                  <c:v>329.4</c:v>
                </c:pt>
                <c:pt idx="5306">
                  <c:v>363.6</c:v>
                </c:pt>
                <c:pt idx="5307">
                  <c:v>416.6</c:v>
                </c:pt>
                <c:pt idx="5308">
                  <c:v>437.6</c:v>
                </c:pt>
                <c:pt idx="5309">
                  <c:v>455.2</c:v>
                </c:pt>
                <c:pt idx="5310">
                  <c:v>433.5</c:v>
                </c:pt>
                <c:pt idx="5311">
                  <c:v>412.7</c:v>
                </c:pt>
                <c:pt idx="5312">
                  <c:v>403.9</c:v>
                </c:pt>
                <c:pt idx="5313">
                  <c:v>414.4</c:v>
                </c:pt>
                <c:pt idx="5314">
                  <c:v>378.4</c:v>
                </c:pt>
                <c:pt idx="5315">
                  <c:v>324.89999999999992</c:v>
                </c:pt>
                <c:pt idx="5316">
                  <c:v>291.3</c:v>
                </c:pt>
                <c:pt idx="5317">
                  <c:v>299.8</c:v>
                </c:pt>
                <c:pt idx="5318">
                  <c:v>292.5</c:v>
                </c:pt>
                <c:pt idx="5319">
                  <c:v>291.39999999999992</c:v>
                </c:pt>
                <c:pt idx="5320">
                  <c:v>279.5</c:v>
                </c:pt>
                <c:pt idx="5321">
                  <c:v>289.89999999999992</c:v>
                </c:pt>
                <c:pt idx="5322">
                  <c:v>319.60000000000002</c:v>
                </c:pt>
                <c:pt idx="5323">
                  <c:v>331.5</c:v>
                </c:pt>
                <c:pt idx="5324">
                  <c:v>351.7</c:v>
                </c:pt>
                <c:pt idx="5325">
                  <c:v>347.4</c:v>
                </c:pt>
                <c:pt idx="5326">
                  <c:v>360.2</c:v>
                </c:pt>
                <c:pt idx="5327">
                  <c:v>346.4</c:v>
                </c:pt>
                <c:pt idx="5328">
                  <c:v>360.8</c:v>
                </c:pt>
                <c:pt idx="5329">
                  <c:v>364.4</c:v>
                </c:pt>
                <c:pt idx="5330">
                  <c:v>355.9</c:v>
                </c:pt>
                <c:pt idx="5331">
                  <c:v>356.8</c:v>
                </c:pt>
                <c:pt idx="5332">
                  <c:v>327.9</c:v>
                </c:pt>
                <c:pt idx="5333">
                  <c:v>283.8</c:v>
                </c:pt>
                <c:pt idx="5334">
                  <c:v>257.7</c:v>
                </c:pt>
                <c:pt idx="5335">
                  <c:v>230.7</c:v>
                </c:pt>
                <c:pt idx="5336">
                  <c:v>166.8</c:v>
                </c:pt>
                <c:pt idx="5337">
                  <c:v>197.5</c:v>
                </c:pt>
                <c:pt idx="5338">
                  <c:v>231.1</c:v>
                </c:pt>
                <c:pt idx="5339">
                  <c:v>218.6</c:v>
                </c:pt>
                <c:pt idx="5340">
                  <c:v>206.5</c:v>
                </c:pt>
                <c:pt idx="5341">
                  <c:v>215.9</c:v>
                </c:pt>
                <c:pt idx="5342">
                  <c:v>215.1</c:v>
                </c:pt>
                <c:pt idx="5343">
                  <c:v>233.9</c:v>
                </c:pt>
                <c:pt idx="5344">
                  <c:v>237</c:v>
                </c:pt>
                <c:pt idx="5345">
                  <c:v>235.4</c:v>
                </c:pt>
                <c:pt idx="5346">
                  <c:v>233.9</c:v>
                </c:pt>
                <c:pt idx="5347">
                  <c:v>230.9</c:v>
                </c:pt>
                <c:pt idx="5348">
                  <c:v>257.3</c:v>
                </c:pt>
                <c:pt idx="5349">
                  <c:v>277.10000000000002</c:v>
                </c:pt>
                <c:pt idx="5350">
                  <c:v>299.2</c:v>
                </c:pt>
                <c:pt idx="5351">
                  <c:v>306.89999999999992</c:v>
                </c:pt>
                <c:pt idx="5352">
                  <c:v>317.39999999999992</c:v>
                </c:pt>
                <c:pt idx="5353">
                  <c:v>316.10000000000002</c:v>
                </c:pt>
                <c:pt idx="5354">
                  <c:v>354.2</c:v>
                </c:pt>
                <c:pt idx="5355">
                  <c:v>337.7</c:v>
                </c:pt>
                <c:pt idx="5356">
                  <c:v>334.1</c:v>
                </c:pt>
                <c:pt idx="5357">
                  <c:v>348.1</c:v>
                </c:pt>
                <c:pt idx="5358">
                  <c:v>336.1</c:v>
                </c:pt>
                <c:pt idx="5359">
                  <c:v>337.1</c:v>
                </c:pt>
                <c:pt idx="5360">
                  <c:v>328.9</c:v>
                </c:pt>
                <c:pt idx="5361">
                  <c:v>332.8</c:v>
                </c:pt>
                <c:pt idx="5362">
                  <c:v>336.4</c:v>
                </c:pt>
                <c:pt idx="5363">
                  <c:v>346.3</c:v>
                </c:pt>
                <c:pt idx="5364">
                  <c:v>348.6</c:v>
                </c:pt>
                <c:pt idx="5365">
                  <c:v>334.8</c:v>
                </c:pt>
                <c:pt idx="5366">
                  <c:v>275.60000000000002</c:v>
                </c:pt>
                <c:pt idx="5367">
                  <c:v>243.9</c:v>
                </c:pt>
                <c:pt idx="5368">
                  <c:v>229.3</c:v>
                </c:pt>
                <c:pt idx="5369">
                  <c:v>220.6</c:v>
                </c:pt>
                <c:pt idx="5370">
                  <c:v>228.4</c:v>
                </c:pt>
                <c:pt idx="5371">
                  <c:v>221.7</c:v>
                </c:pt>
                <c:pt idx="5372">
                  <c:v>239.1</c:v>
                </c:pt>
                <c:pt idx="5373">
                  <c:v>237.9</c:v>
                </c:pt>
                <c:pt idx="5374">
                  <c:v>251</c:v>
                </c:pt>
                <c:pt idx="5375">
                  <c:v>247.9</c:v>
                </c:pt>
                <c:pt idx="5376">
                  <c:v>255</c:v>
                </c:pt>
                <c:pt idx="5377">
                  <c:v>277.39999999999992</c:v>
                </c:pt>
                <c:pt idx="5378">
                  <c:v>290.89999999999992</c:v>
                </c:pt>
                <c:pt idx="5379">
                  <c:v>287.5</c:v>
                </c:pt>
                <c:pt idx="5380">
                  <c:v>299.7</c:v>
                </c:pt>
                <c:pt idx="5381">
                  <c:v>279.10000000000002</c:v>
                </c:pt>
                <c:pt idx="5382">
                  <c:v>289.8</c:v>
                </c:pt>
                <c:pt idx="5383">
                  <c:v>297.8</c:v>
                </c:pt>
                <c:pt idx="5384">
                  <c:v>309.10000000000002</c:v>
                </c:pt>
                <c:pt idx="5385">
                  <c:v>317.5</c:v>
                </c:pt>
                <c:pt idx="5386">
                  <c:v>309.60000000000002</c:v>
                </c:pt>
                <c:pt idx="5387">
                  <c:v>289.10000000000002</c:v>
                </c:pt>
                <c:pt idx="5388">
                  <c:v>279.89999999999992</c:v>
                </c:pt>
                <c:pt idx="5389">
                  <c:v>273.89999999999992</c:v>
                </c:pt>
                <c:pt idx="5390">
                  <c:v>300.10000000000002</c:v>
                </c:pt>
                <c:pt idx="5391">
                  <c:v>323.5</c:v>
                </c:pt>
                <c:pt idx="5392">
                  <c:v>285.5</c:v>
                </c:pt>
                <c:pt idx="5393">
                  <c:v>270.7</c:v>
                </c:pt>
                <c:pt idx="5394">
                  <c:v>241.9</c:v>
                </c:pt>
                <c:pt idx="5395">
                  <c:v>251.5</c:v>
                </c:pt>
                <c:pt idx="5396">
                  <c:v>240.8</c:v>
                </c:pt>
                <c:pt idx="5397">
                  <c:v>237.8</c:v>
                </c:pt>
                <c:pt idx="5398">
                  <c:v>256.8</c:v>
                </c:pt>
                <c:pt idx="5399">
                  <c:v>234.3</c:v>
                </c:pt>
                <c:pt idx="5400">
                  <c:v>208.7</c:v>
                </c:pt>
                <c:pt idx="5401">
                  <c:v>199.2</c:v>
                </c:pt>
                <c:pt idx="5402">
                  <c:v>258.89999999999992</c:v>
                </c:pt>
                <c:pt idx="5403">
                  <c:v>286.5</c:v>
                </c:pt>
                <c:pt idx="5404">
                  <c:v>286.89999999999992</c:v>
                </c:pt>
                <c:pt idx="5405">
                  <c:v>306.2</c:v>
                </c:pt>
                <c:pt idx="5406">
                  <c:v>300.89999999999992</c:v>
                </c:pt>
                <c:pt idx="5407">
                  <c:v>270.3</c:v>
                </c:pt>
                <c:pt idx="5408">
                  <c:v>271</c:v>
                </c:pt>
                <c:pt idx="5409">
                  <c:v>277.39999999999992</c:v>
                </c:pt>
                <c:pt idx="5410">
                  <c:v>293.39999999999992</c:v>
                </c:pt>
                <c:pt idx="5411">
                  <c:v>307.89999999999992</c:v>
                </c:pt>
                <c:pt idx="5412">
                  <c:v>359.4</c:v>
                </c:pt>
                <c:pt idx="5413">
                  <c:v>372.8</c:v>
                </c:pt>
                <c:pt idx="5414">
                  <c:v>381.2</c:v>
                </c:pt>
                <c:pt idx="5415">
                  <c:v>387</c:v>
                </c:pt>
                <c:pt idx="5416">
                  <c:v>377.2</c:v>
                </c:pt>
                <c:pt idx="5417">
                  <c:v>344.4</c:v>
                </c:pt>
                <c:pt idx="5418">
                  <c:v>310.7</c:v>
                </c:pt>
                <c:pt idx="5419">
                  <c:v>286.8</c:v>
                </c:pt>
                <c:pt idx="5420">
                  <c:v>277.39999999999992</c:v>
                </c:pt>
                <c:pt idx="5421">
                  <c:v>269.3</c:v>
                </c:pt>
                <c:pt idx="5422">
                  <c:v>277.8</c:v>
                </c:pt>
                <c:pt idx="5423">
                  <c:v>302.60000000000002</c:v>
                </c:pt>
                <c:pt idx="5424">
                  <c:v>337.6</c:v>
                </c:pt>
                <c:pt idx="5425">
                  <c:v>329.5</c:v>
                </c:pt>
                <c:pt idx="5426">
                  <c:v>334</c:v>
                </c:pt>
                <c:pt idx="5427">
                  <c:v>337.6</c:v>
                </c:pt>
                <c:pt idx="5428">
                  <c:v>358.8</c:v>
                </c:pt>
                <c:pt idx="5429">
                  <c:v>378</c:v>
                </c:pt>
                <c:pt idx="5430">
                  <c:v>356.4</c:v>
                </c:pt>
                <c:pt idx="5431">
                  <c:v>354.4</c:v>
                </c:pt>
                <c:pt idx="5432">
                  <c:v>368.1</c:v>
                </c:pt>
                <c:pt idx="5433">
                  <c:v>369.3</c:v>
                </c:pt>
                <c:pt idx="5434">
                  <c:v>359.9</c:v>
                </c:pt>
                <c:pt idx="5435">
                  <c:v>308</c:v>
                </c:pt>
                <c:pt idx="5436">
                  <c:v>279.5</c:v>
                </c:pt>
                <c:pt idx="5437">
                  <c:v>275.10000000000002</c:v>
                </c:pt>
                <c:pt idx="5438">
                  <c:v>308</c:v>
                </c:pt>
                <c:pt idx="5439">
                  <c:v>327.39999999999992</c:v>
                </c:pt>
                <c:pt idx="5440">
                  <c:v>321.5</c:v>
                </c:pt>
                <c:pt idx="5441">
                  <c:v>285.10000000000002</c:v>
                </c:pt>
                <c:pt idx="5442">
                  <c:v>258.60000000000002</c:v>
                </c:pt>
                <c:pt idx="5443">
                  <c:v>264.5</c:v>
                </c:pt>
                <c:pt idx="5444">
                  <c:v>316.39999999999992</c:v>
                </c:pt>
                <c:pt idx="5445">
                  <c:v>331</c:v>
                </c:pt>
                <c:pt idx="5446">
                  <c:v>362</c:v>
                </c:pt>
                <c:pt idx="5447">
                  <c:v>385.1</c:v>
                </c:pt>
                <c:pt idx="5448">
                  <c:v>402.1</c:v>
                </c:pt>
                <c:pt idx="5449">
                  <c:v>395.2</c:v>
                </c:pt>
                <c:pt idx="5450">
                  <c:v>374.1</c:v>
                </c:pt>
                <c:pt idx="5451">
                  <c:v>363.7</c:v>
                </c:pt>
                <c:pt idx="5452">
                  <c:v>364.8</c:v>
                </c:pt>
                <c:pt idx="5453">
                  <c:v>363.7</c:v>
                </c:pt>
                <c:pt idx="5454">
                  <c:v>345.2</c:v>
                </c:pt>
                <c:pt idx="5455">
                  <c:v>350.7</c:v>
                </c:pt>
                <c:pt idx="5456">
                  <c:v>338.9</c:v>
                </c:pt>
                <c:pt idx="5457">
                  <c:v>354.1</c:v>
                </c:pt>
                <c:pt idx="5458">
                  <c:v>360.9</c:v>
                </c:pt>
                <c:pt idx="5459">
                  <c:v>354.5</c:v>
                </c:pt>
                <c:pt idx="5460">
                  <c:v>337.4</c:v>
                </c:pt>
                <c:pt idx="5461">
                  <c:v>321.3</c:v>
                </c:pt>
                <c:pt idx="5462">
                  <c:v>320.39999999999992</c:v>
                </c:pt>
                <c:pt idx="5463">
                  <c:v>317.10000000000002</c:v>
                </c:pt>
                <c:pt idx="5464">
                  <c:v>307.7</c:v>
                </c:pt>
                <c:pt idx="5465">
                  <c:v>288</c:v>
                </c:pt>
                <c:pt idx="5466">
                  <c:v>273.3</c:v>
                </c:pt>
                <c:pt idx="5467">
                  <c:v>279.10000000000002</c:v>
                </c:pt>
                <c:pt idx="5468">
                  <c:v>264.8</c:v>
                </c:pt>
                <c:pt idx="5469">
                  <c:v>264</c:v>
                </c:pt>
                <c:pt idx="5470">
                  <c:v>283.3</c:v>
                </c:pt>
                <c:pt idx="5471">
                  <c:v>298.60000000000002</c:v>
                </c:pt>
                <c:pt idx="5472">
                  <c:v>321.89999999999992</c:v>
                </c:pt>
                <c:pt idx="5473">
                  <c:v>341.2</c:v>
                </c:pt>
                <c:pt idx="5474">
                  <c:v>332.6</c:v>
                </c:pt>
                <c:pt idx="5475">
                  <c:v>324.3</c:v>
                </c:pt>
                <c:pt idx="5476">
                  <c:v>287</c:v>
                </c:pt>
                <c:pt idx="5477">
                  <c:v>293.5</c:v>
                </c:pt>
                <c:pt idx="5478">
                  <c:v>278</c:v>
                </c:pt>
                <c:pt idx="5479">
                  <c:v>283.3</c:v>
                </c:pt>
                <c:pt idx="5480">
                  <c:v>306.89999999999992</c:v>
                </c:pt>
                <c:pt idx="5481">
                  <c:v>305.7</c:v>
                </c:pt>
                <c:pt idx="5482">
                  <c:v>303.2</c:v>
                </c:pt>
                <c:pt idx="5483">
                  <c:v>263.39999999999992</c:v>
                </c:pt>
                <c:pt idx="5484">
                  <c:v>216.8</c:v>
                </c:pt>
                <c:pt idx="5485">
                  <c:v>220.4</c:v>
                </c:pt>
                <c:pt idx="5486">
                  <c:v>276.10000000000002</c:v>
                </c:pt>
                <c:pt idx="5487">
                  <c:v>302.5</c:v>
                </c:pt>
                <c:pt idx="5488">
                  <c:v>315.39999999999992</c:v>
                </c:pt>
                <c:pt idx="5489">
                  <c:v>352.8</c:v>
                </c:pt>
                <c:pt idx="5490">
                  <c:v>334.9</c:v>
                </c:pt>
                <c:pt idx="5491">
                  <c:v>336.3</c:v>
                </c:pt>
                <c:pt idx="5492">
                  <c:v>319.7</c:v>
                </c:pt>
                <c:pt idx="5493">
                  <c:v>310.10000000000002</c:v>
                </c:pt>
                <c:pt idx="5494">
                  <c:v>284.10000000000002</c:v>
                </c:pt>
                <c:pt idx="5495">
                  <c:v>312.60000000000002</c:v>
                </c:pt>
                <c:pt idx="5496">
                  <c:v>280.8</c:v>
                </c:pt>
                <c:pt idx="5497">
                  <c:v>311.7</c:v>
                </c:pt>
                <c:pt idx="5498">
                  <c:v>334.6</c:v>
                </c:pt>
                <c:pt idx="5499">
                  <c:v>363.1</c:v>
                </c:pt>
                <c:pt idx="5500">
                  <c:v>351.1</c:v>
                </c:pt>
                <c:pt idx="5501">
                  <c:v>332</c:v>
                </c:pt>
                <c:pt idx="5502">
                  <c:v>297.5</c:v>
                </c:pt>
                <c:pt idx="5503">
                  <c:v>296.60000000000002</c:v>
                </c:pt>
                <c:pt idx="5504">
                  <c:v>314</c:v>
                </c:pt>
                <c:pt idx="5505">
                  <c:v>304.39999999999992</c:v>
                </c:pt>
                <c:pt idx="5506">
                  <c:v>306.7</c:v>
                </c:pt>
                <c:pt idx="5507">
                  <c:v>311</c:v>
                </c:pt>
                <c:pt idx="5508">
                  <c:v>310.8</c:v>
                </c:pt>
                <c:pt idx="5509">
                  <c:v>328.5</c:v>
                </c:pt>
                <c:pt idx="5510">
                  <c:v>354.7</c:v>
                </c:pt>
                <c:pt idx="5511">
                  <c:v>380</c:v>
                </c:pt>
                <c:pt idx="5512">
                  <c:v>359.4</c:v>
                </c:pt>
                <c:pt idx="5513">
                  <c:v>348.8</c:v>
                </c:pt>
                <c:pt idx="5514">
                  <c:v>327.3</c:v>
                </c:pt>
                <c:pt idx="5515">
                  <c:v>308.10000000000002</c:v>
                </c:pt>
                <c:pt idx="5516">
                  <c:v>271.5</c:v>
                </c:pt>
                <c:pt idx="5517">
                  <c:v>259.5</c:v>
                </c:pt>
                <c:pt idx="5518">
                  <c:v>268.2</c:v>
                </c:pt>
                <c:pt idx="5519">
                  <c:v>266.5</c:v>
                </c:pt>
                <c:pt idx="5520">
                  <c:v>245.4</c:v>
                </c:pt>
                <c:pt idx="5521">
                  <c:v>243.1</c:v>
                </c:pt>
                <c:pt idx="5522">
                  <c:v>290.10000000000002</c:v>
                </c:pt>
                <c:pt idx="5523">
                  <c:v>327.5</c:v>
                </c:pt>
                <c:pt idx="5524">
                  <c:v>328.2</c:v>
                </c:pt>
                <c:pt idx="5525">
                  <c:v>300.3</c:v>
                </c:pt>
                <c:pt idx="5526">
                  <c:v>286.39999999999992</c:v>
                </c:pt>
                <c:pt idx="5527">
                  <c:v>285.10000000000002</c:v>
                </c:pt>
                <c:pt idx="5528">
                  <c:v>311.89999999999992</c:v>
                </c:pt>
                <c:pt idx="5529">
                  <c:v>307.10000000000002</c:v>
                </c:pt>
                <c:pt idx="5530">
                  <c:v>304.5</c:v>
                </c:pt>
                <c:pt idx="5531">
                  <c:v>292.3</c:v>
                </c:pt>
                <c:pt idx="5532">
                  <c:v>277.89999999999992</c:v>
                </c:pt>
                <c:pt idx="5533">
                  <c:v>307.89999999999992</c:v>
                </c:pt>
                <c:pt idx="5534">
                  <c:v>340.4</c:v>
                </c:pt>
                <c:pt idx="5535">
                  <c:v>380.6</c:v>
                </c:pt>
                <c:pt idx="5536">
                  <c:v>380.6</c:v>
                </c:pt>
                <c:pt idx="5537">
                  <c:v>355.7</c:v>
                </c:pt>
                <c:pt idx="5538">
                  <c:v>348.8</c:v>
                </c:pt>
                <c:pt idx="5539">
                  <c:v>328.8</c:v>
                </c:pt>
                <c:pt idx="5540">
                  <c:v>297.8</c:v>
                </c:pt>
                <c:pt idx="5541">
                  <c:v>290.10000000000002</c:v>
                </c:pt>
                <c:pt idx="5542">
                  <c:v>295.3</c:v>
                </c:pt>
                <c:pt idx="5543">
                  <c:v>335.4</c:v>
                </c:pt>
                <c:pt idx="5544">
                  <c:v>325.3</c:v>
                </c:pt>
                <c:pt idx="5545">
                  <c:v>330.9</c:v>
                </c:pt>
                <c:pt idx="5546">
                  <c:v>354.2</c:v>
                </c:pt>
                <c:pt idx="5547">
                  <c:v>382.4</c:v>
                </c:pt>
                <c:pt idx="5548">
                  <c:v>381.3</c:v>
                </c:pt>
                <c:pt idx="5549">
                  <c:v>370.8</c:v>
                </c:pt>
                <c:pt idx="5550">
                  <c:v>352.5</c:v>
                </c:pt>
                <c:pt idx="5551">
                  <c:v>326</c:v>
                </c:pt>
                <c:pt idx="5552">
                  <c:v>309.3</c:v>
                </c:pt>
                <c:pt idx="5553">
                  <c:v>307.2</c:v>
                </c:pt>
                <c:pt idx="5554">
                  <c:v>258.60000000000002</c:v>
                </c:pt>
                <c:pt idx="5555">
                  <c:v>254.5</c:v>
                </c:pt>
                <c:pt idx="5556">
                  <c:v>238.7</c:v>
                </c:pt>
                <c:pt idx="5557">
                  <c:v>234.2</c:v>
                </c:pt>
                <c:pt idx="5558">
                  <c:v>236.1</c:v>
                </c:pt>
                <c:pt idx="5559">
                  <c:v>245.5</c:v>
                </c:pt>
                <c:pt idx="5560">
                  <c:v>272.3</c:v>
                </c:pt>
                <c:pt idx="5561">
                  <c:v>290.5</c:v>
                </c:pt>
                <c:pt idx="5562">
                  <c:v>297.5</c:v>
                </c:pt>
                <c:pt idx="5563">
                  <c:v>297.7</c:v>
                </c:pt>
                <c:pt idx="5564">
                  <c:v>314.60000000000002</c:v>
                </c:pt>
                <c:pt idx="5565">
                  <c:v>330.6</c:v>
                </c:pt>
                <c:pt idx="5566">
                  <c:v>293.8</c:v>
                </c:pt>
                <c:pt idx="5567">
                  <c:v>273.7</c:v>
                </c:pt>
                <c:pt idx="5568">
                  <c:v>251.4</c:v>
                </c:pt>
                <c:pt idx="5569">
                  <c:v>244.1</c:v>
                </c:pt>
                <c:pt idx="5570">
                  <c:v>231.7</c:v>
                </c:pt>
                <c:pt idx="5571">
                  <c:v>226.3</c:v>
                </c:pt>
                <c:pt idx="5572">
                  <c:v>208.4</c:v>
                </c:pt>
                <c:pt idx="5573">
                  <c:v>202.7</c:v>
                </c:pt>
                <c:pt idx="5574">
                  <c:v>189.8</c:v>
                </c:pt>
                <c:pt idx="5575">
                  <c:v>220.2</c:v>
                </c:pt>
                <c:pt idx="5576">
                  <c:v>265.3</c:v>
                </c:pt>
                <c:pt idx="5577">
                  <c:v>303.8</c:v>
                </c:pt>
                <c:pt idx="5578">
                  <c:v>291.3</c:v>
                </c:pt>
                <c:pt idx="5579">
                  <c:v>244.5</c:v>
                </c:pt>
                <c:pt idx="5580">
                  <c:v>206.6</c:v>
                </c:pt>
                <c:pt idx="5581">
                  <c:v>182.6</c:v>
                </c:pt>
                <c:pt idx="5582">
                  <c:v>227.1</c:v>
                </c:pt>
                <c:pt idx="5583">
                  <c:v>253.8</c:v>
                </c:pt>
                <c:pt idx="5584">
                  <c:v>293.39999999999992</c:v>
                </c:pt>
                <c:pt idx="5585">
                  <c:v>306.39999999999992</c:v>
                </c:pt>
                <c:pt idx="5586">
                  <c:v>316.89999999999992</c:v>
                </c:pt>
                <c:pt idx="5587">
                  <c:v>311.7</c:v>
                </c:pt>
                <c:pt idx="5588">
                  <c:v>320.7</c:v>
                </c:pt>
                <c:pt idx="5589">
                  <c:v>326.60000000000002</c:v>
                </c:pt>
                <c:pt idx="5590">
                  <c:v>340.8</c:v>
                </c:pt>
                <c:pt idx="5591">
                  <c:v>339.3</c:v>
                </c:pt>
                <c:pt idx="5592">
                  <c:v>331.1</c:v>
                </c:pt>
                <c:pt idx="5593">
                  <c:v>346.4</c:v>
                </c:pt>
                <c:pt idx="5594">
                  <c:v>329.7</c:v>
                </c:pt>
                <c:pt idx="5595">
                  <c:v>314.3</c:v>
                </c:pt>
                <c:pt idx="5596">
                  <c:v>320.3</c:v>
                </c:pt>
                <c:pt idx="5597">
                  <c:v>346.2</c:v>
                </c:pt>
                <c:pt idx="5598">
                  <c:v>349.9</c:v>
                </c:pt>
                <c:pt idx="5599">
                  <c:v>379.2</c:v>
                </c:pt>
                <c:pt idx="5600">
                  <c:v>358.6</c:v>
                </c:pt>
                <c:pt idx="5601">
                  <c:v>381.1</c:v>
                </c:pt>
                <c:pt idx="5602">
                  <c:v>383.3</c:v>
                </c:pt>
                <c:pt idx="5603">
                  <c:v>390.2</c:v>
                </c:pt>
                <c:pt idx="5604">
                  <c:v>397.4</c:v>
                </c:pt>
                <c:pt idx="5605">
                  <c:v>389.5</c:v>
                </c:pt>
                <c:pt idx="5606">
                  <c:v>363.9</c:v>
                </c:pt>
                <c:pt idx="5607">
                  <c:v>343.2</c:v>
                </c:pt>
                <c:pt idx="5608">
                  <c:v>334.7</c:v>
                </c:pt>
                <c:pt idx="5609">
                  <c:v>322.5</c:v>
                </c:pt>
                <c:pt idx="5610">
                  <c:v>326.3</c:v>
                </c:pt>
                <c:pt idx="5611">
                  <c:v>337.6</c:v>
                </c:pt>
                <c:pt idx="5612">
                  <c:v>355.1</c:v>
                </c:pt>
                <c:pt idx="5613">
                  <c:v>352.1</c:v>
                </c:pt>
                <c:pt idx="5614">
                  <c:v>358.1</c:v>
                </c:pt>
                <c:pt idx="5615">
                  <c:v>344.2</c:v>
                </c:pt>
                <c:pt idx="5616">
                  <c:v>330.1</c:v>
                </c:pt>
                <c:pt idx="5617">
                  <c:v>345.1</c:v>
                </c:pt>
                <c:pt idx="5618">
                  <c:v>351.6</c:v>
                </c:pt>
                <c:pt idx="5619">
                  <c:v>362.9</c:v>
                </c:pt>
                <c:pt idx="5620">
                  <c:v>363.5</c:v>
                </c:pt>
                <c:pt idx="5621">
                  <c:v>356.7</c:v>
                </c:pt>
                <c:pt idx="5622">
                  <c:v>378.5</c:v>
                </c:pt>
                <c:pt idx="5623">
                  <c:v>383.2</c:v>
                </c:pt>
                <c:pt idx="5624">
                  <c:v>377.4</c:v>
                </c:pt>
                <c:pt idx="5625">
                  <c:v>344.8</c:v>
                </c:pt>
                <c:pt idx="5626">
                  <c:v>337.9</c:v>
                </c:pt>
                <c:pt idx="5627">
                  <c:v>322.2</c:v>
                </c:pt>
                <c:pt idx="5628">
                  <c:v>329.4</c:v>
                </c:pt>
                <c:pt idx="5629">
                  <c:v>358.4</c:v>
                </c:pt>
                <c:pt idx="5630">
                  <c:v>373.1</c:v>
                </c:pt>
                <c:pt idx="5631">
                  <c:v>351.5</c:v>
                </c:pt>
                <c:pt idx="5632">
                  <c:v>315.3</c:v>
                </c:pt>
                <c:pt idx="5633">
                  <c:v>350.7</c:v>
                </c:pt>
                <c:pt idx="5634">
                  <c:v>315.89999999999992</c:v>
                </c:pt>
                <c:pt idx="5635">
                  <c:v>340.5</c:v>
                </c:pt>
                <c:pt idx="5636">
                  <c:v>343.2</c:v>
                </c:pt>
                <c:pt idx="5637">
                  <c:v>338.4</c:v>
                </c:pt>
                <c:pt idx="5638">
                  <c:v>329.1</c:v>
                </c:pt>
                <c:pt idx="5639">
                  <c:v>310.2</c:v>
                </c:pt>
                <c:pt idx="5640">
                  <c:v>274.89999999999992</c:v>
                </c:pt>
                <c:pt idx="5641">
                  <c:v>268.8</c:v>
                </c:pt>
                <c:pt idx="5642">
                  <c:v>302.39999999999992</c:v>
                </c:pt>
                <c:pt idx="5643">
                  <c:v>328</c:v>
                </c:pt>
                <c:pt idx="5644">
                  <c:v>311.2</c:v>
                </c:pt>
                <c:pt idx="5645">
                  <c:v>279.89999999999992</c:v>
                </c:pt>
                <c:pt idx="5646">
                  <c:v>253.8</c:v>
                </c:pt>
                <c:pt idx="5647">
                  <c:v>259.39999999999992</c:v>
                </c:pt>
                <c:pt idx="5648">
                  <c:v>281.7</c:v>
                </c:pt>
                <c:pt idx="5649">
                  <c:v>305.3</c:v>
                </c:pt>
                <c:pt idx="5650">
                  <c:v>320.8</c:v>
                </c:pt>
                <c:pt idx="5651">
                  <c:v>311.89999999999992</c:v>
                </c:pt>
                <c:pt idx="5652">
                  <c:v>289.10000000000002</c:v>
                </c:pt>
                <c:pt idx="5653">
                  <c:v>331.3</c:v>
                </c:pt>
                <c:pt idx="5654">
                  <c:v>368.8</c:v>
                </c:pt>
                <c:pt idx="5655">
                  <c:v>406.9</c:v>
                </c:pt>
                <c:pt idx="5656">
                  <c:v>397.6</c:v>
                </c:pt>
                <c:pt idx="5657">
                  <c:v>379.5</c:v>
                </c:pt>
                <c:pt idx="5658">
                  <c:v>368.8</c:v>
                </c:pt>
                <c:pt idx="5659">
                  <c:v>346.5</c:v>
                </c:pt>
                <c:pt idx="5660">
                  <c:v>307.3</c:v>
                </c:pt>
                <c:pt idx="5661">
                  <c:v>294.8</c:v>
                </c:pt>
                <c:pt idx="5662">
                  <c:v>272.5</c:v>
                </c:pt>
                <c:pt idx="5663">
                  <c:v>297.89999999999992</c:v>
                </c:pt>
                <c:pt idx="5664">
                  <c:v>297.7</c:v>
                </c:pt>
                <c:pt idx="5665">
                  <c:v>311</c:v>
                </c:pt>
                <c:pt idx="5666">
                  <c:v>341.1</c:v>
                </c:pt>
                <c:pt idx="5667">
                  <c:v>373.3</c:v>
                </c:pt>
                <c:pt idx="5668">
                  <c:v>354.9</c:v>
                </c:pt>
                <c:pt idx="5669">
                  <c:v>342.6</c:v>
                </c:pt>
                <c:pt idx="5670">
                  <c:v>330.1</c:v>
                </c:pt>
                <c:pt idx="5671">
                  <c:v>327</c:v>
                </c:pt>
                <c:pt idx="5672">
                  <c:v>316.5</c:v>
                </c:pt>
                <c:pt idx="5673">
                  <c:v>305.2</c:v>
                </c:pt>
                <c:pt idx="5674">
                  <c:v>302.10000000000002</c:v>
                </c:pt>
                <c:pt idx="5675">
                  <c:v>297.39999999999992</c:v>
                </c:pt>
                <c:pt idx="5676">
                  <c:v>294.3</c:v>
                </c:pt>
                <c:pt idx="5677">
                  <c:v>295.39999999999992</c:v>
                </c:pt>
                <c:pt idx="5678">
                  <c:v>293.7</c:v>
                </c:pt>
                <c:pt idx="5679">
                  <c:v>300.7</c:v>
                </c:pt>
                <c:pt idx="5680">
                  <c:v>313.8</c:v>
                </c:pt>
                <c:pt idx="5681">
                  <c:v>311</c:v>
                </c:pt>
                <c:pt idx="5682">
                  <c:v>296.89999999999992</c:v>
                </c:pt>
                <c:pt idx="5683">
                  <c:v>291</c:v>
                </c:pt>
                <c:pt idx="5684">
                  <c:v>287.2</c:v>
                </c:pt>
                <c:pt idx="5685">
                  <c:v>283.89999999999992</c:v>
                </c:pt>
                <c:pt idx="5686">
                  <c:v>268.8</c:v>
                </c:pt>
                <c:pt idx="5687">
                  <c:v>269</c:v>
                </c:pt>
                <c:pt idx="5688">
                  <c:v>294</c:v>
                </c:pt>
                <c:pt idx="5689">
                  <c:v>291.5</c:v>
                </c:pt>
                <c:pt idx="5690">
                  <c:v>309.7</c:v>
                </c:pt>
                <c:pt idx="5691">
                  <c:v>317.39999999999992</c:v>
                </c:pt>
                <c:pt idx="5692">
                  <c:v>314.7</c:v>
                </c:pt>
                <c:pt idx="5693">
                  <c:v>309.89999999999992</c:v>
                </c:pt>
                <c:pt idx="5694">
                  <c:v>300</c:v>
                </c:pt>
                <c:pt idx="5695">
                  <c:v>332.8</c:v>
                </c:pt>
                <c:pt idx="5696">
                  <c:v>340</c:v>
                </c:pt>
                <c:pt idx="5697">
                  <c:v>341.6</c:v>
                </c:pt>
                <c:pt idx="5698">
                  <c:v>360.7</c:v>
                </c:pt>
                <c:pt idx="5699">
                  <c:v>367.1</c:v>
                </c:pt>
                <c:pt idx="5700">
                  <c:v>370</c:v>
                </c:pt>
                <c:pt idx="5701">
                  <c:v>409.6</c:v>
                </c:pt>
                <c:pt idx="5702">
                  <c:v>411.7</c:v>
                </c:pt>
                <c:pt idx="5703">
                  <c:v>422.6</c:v>
                </c:pt>
                <c:pt idx="5704">
                  <c:v>435.6</c:v>
                </c:pt>
                <c:pt idx="5705">
                  <c:v>452.1</c:v>
                </c:pt>
                <c:pt idx="5706">
                  <c:v>407.3</c:v>
                </c:pt>
                <c:pt idx="5707">
                  <c:v>443.7</c:v>
                </c:pt>
                <c:pt idx="5708">
                  <c:v>419.6</c:v>
                </c:pt>
                <c:pt idx="5709">
                  <c:v>392.5</c:v>
                </c:pt>
                <c:pt idx="5710">
                  <c:v>380.2</c:v>
                </c:pt>
                <c:pt idx="5711">
                  <c:v>402.1</c:v>
                </c:pt>
                <c:pt idx="5712">
                  <c:v>412.7</c:v>
                </c:pt>
                <c:pt idx="5713">
                  <c:v>387.2</c:v>
                </c:pt>
                <c:pt idx="5714">
                  <c:v>358.9</c:v>
                </c:pt>
                <c:pt idx="5715">
                  <c:v>350.4</c:v>
                </c:pt>
                <c:pt idx="5716">
                  <c:v>341</c:v>
                </c:pt>
                <c:pt idx="5717">
                  <c:v>341.2</c:v>
                </c:pt>
                <c:pt idx="5718">
                  <c:v>339.1</c:v>
                </c:pt>
                <c:pt idx="5719">
                  <c:v>311.8</c:v>
                </c:pt>
                <c:pt idx="5720">
                  <c:v>310.89999999999992</c:v>
                </c:pt>
                <c:pt idx="5721">
                  <c:v>301.3</c:v>
                </c:pt>
                <c:pt idx="5722">
                  <c:v>312.8</c:v>
                </c:pt>
                <c:pt idx="5723">
                  <c:v>324.7</c:v>
                </c:pt>
                <c:pt idx="5724">
                  <c:v>330.1</c:v>
                </c:pt>
                <c:pt idx="5725">
                  <c:v>339.9</c:v>
                </c:pt>
                <c:pt idx="5726">
                  <c:v>341.3</c:v>
                </c:pt>
                <c:pt idx="5727">
                  <c:v>335.7</c:v>
                </c:pt>
                <c:pt idx="5728">
                  <c:v>310.3</c:v>
                </c:pt>
                <c:pt idx="5729">
                  <c:v>300.8</c:v>
                </c:pt>
                <c:pt idx="5730">
                  <c:v>288.89999999999992</c:v>
                </c:pt>
                <c:pt idx="5731">
                  <c:v>288.39999999999992</c:v>
                </c:pt>
                <c:pt idx="5732">
                  <c:v>303.2</c:v>
                </c:pt>
                <c:pt idx="5733">
                  <c:v>305.10000000000002</c:v>
                </c:pt>
                <c:pt idx="5734">
                  <c:v>355.8</c:v>
                </c:pt>
                <c:pt idx="5735">
                  <c:v>400.3</c:v>
                </c:pt>
                <c:pt idx="5736">
                  <c:v>453.8</c:v>
                </c:pt>
                <c:pt idx="5737">
                  <c:v>467</c:v>
                </c:pt>
                <c:pt idx="5738">
                  <c:v>467.7</c:v>
                </c:pt>
                <c:pt idx="5739">
                  <c:v>474.9</c:v>
                </c:pt>
                <c:pt idx="5740">
                  <c:v>477.3</c:v>
                </c:pt>
                <c:pt idx="5741">
                  <c:v>467</c:v>
                </c:pt>
                <c:pt idx="5742">
                  <c:v>443</c:v>
                </c:pt>
                <c:pt idx="5743">
                  <c:v>421.6</c:v>
                </c:pt>
                <c:pt idx="5744">
                  <c:v>390.8</c:v>
                </c:pt>
                <c:pt idx="5745">
                  <c:v>381.3</c:v>
                </c:pt>
                <c:pt idx="5746">
                  <c:v>349.3</c:v>
                </c:pt>
                <c:pt idx="5747">
                  <c:v>302</c:v>
                </c:pt>
                <c:pt idx="5748">
                  <c:v>297.10000000000002</c:v>
                </c:pt>
                <c:pt idx="5749">
                  <c:v>295.8</c:v>
                </c:pt>
                <c:pt idx="5750">
                  <c:v>283.5</c:v>
                </c:pt>
                <c:pt idx="5751">
                  <c:v>290.10000000000002</c:v>
                </c:pt>
                <c:pt idx="5752">
                  <c:v>283.7</c:v>
                </c:pt>
                <c:pt idx="5753">
                  <c:v>285.89999999999992</c:v>
                </c:pt>
                <c:pt idx="5754">
                  <c:v>279.3</c:v>
                </c:pt>
                <c:pt idx="5755">
                  <c:v>277.2</c:v>
                </c:pt>
                <c:pt idx="5756">
                  <c:v>200.8</c:v>
                </c:pt>
                <c:pt idx="5757">
                  <c:v>219</c:v>
                </c:pt>
                <c:pt idx="5758">
                  <c:v>262.10000000000002</c:v>
                </c:pt>
                <c:pt idx="5759">
                  <c:v>272.10000000000002</c:v>
                </c:pt>
                <c:pt idx="5760">
                  <c:v>256.10000000000002</c:v>
                </c:pt>
                <c:pt idx="5761">
                  <c:v>307</c:v>
                </c:pt>
                <c:pt idx="5762">
                  <c:v>306.8</c:v>
                </c:pt>
                <c:pt idx="5763">
                  <c:v>338.5</c:v>
                </c:pt>
                <c:pt idx="5764">
                  <c:v>294.60000000000002</c:v>
                </c:pt>
                <c:pt idx="5765">
                  <c:v>308.3</c:v>
                </c:pt>
                <c:pt idx="5766">
                  <c:v>301.39999999999992</c:v>
                </c:pt>
                <c:pt idx="5767">
                  <c:v>287.5</c:v>
                </c:pt>
                <c:pt idx="5768">
                  <c:v>282.89999999999992</c:v>
                </c:pt>
                <c:pt idx="5769">
                  <c:v>279.3</c:v>
                </c:pt>
                <c:pt idx="5770">
                  <c:v>272.39999999999992</c:v>
                </c:pt>
                <c:pt idx="5771">
                  <c:v>281</c:v>
                </c:pt>
                <c:pt idx="5772">
                  <c:v>268.60000000000002</c:v>
                </c:pt>
                <c:pt idx="5773">
                  <c:v>301.7</c:v>
                </c:pt>
                <c:pt idx="5774">
                  <c:v>354.8</c:v>
                </c:pt>
                <c:pt idx="5775">
                  <c:v>361.8</c:v>
                </c:pt>
                <c:pt idx="5776">
                  <c:v>379.8</c:v>
                </c:pt>
                <c:pt idx="5777">
                  <c:v>400.4</c:v>
                </c:pt>
                <c:pt idx="5778">
                  <c:v>406.3</c:v>
                </c:pt>
                <c:pt idx="5779">
                  <c:v>413.6</c:v>
                </c:pt>
                <c:pt idx="5780">
                  <c:v>406.6</c:v>
                </c:pt>
                <c:pt idx="5781">
                  <c:v>411.9</c:v>
                </c:pt>
                <c:pt idx="5782">
                  <c:v>420.5</c:v>
                </c:pt>
                <c:pt idx="5783">
                  <c:v>404.3</c:v>
                </c:pt>
                <c:pt idx="5784">
                  <c:v>405.4</c:v>
                </c:pt>
                <c:pt idx="5785">
                  <c:v>411.5</c:v>
                </c:pt>
                <c:pt idx="5786">
                  <c:v>433.4</c:v>
                </c:pt>
                <c:pt idx="5787">
                  <c:v>444.3</c:v>
                </c:pt>
                <c:pt idx="5788">
                  <c:v>420.6</c:v>
                </c:pt>
                <c:pt idx="5789">
                  <c:v>390.7</c:v>
                </c:pt>
                <c:pt idx="5790">
                  <c:v>332.7</c:v>
                </c:pt>
                <c:pt idx="5791">
                  <c:v>326.60000000000002</c:v>
                </c:pt>
                <c:pt idx="5792">
                  <c:v>326.8</c:v>
                </c:pt>
                <c:pt idx="5793">
                  <c:v>322.60000000000002</c:v>
                </c:pt>
                <c:pt idx="5794">
                  <c:v>319.60000000000002</c:v>
                </c:pt>
                <c:pt idx="5795">
                  <c:v>306</c:v>
                </c:pt>
                <c:pt idx="5796">
                  <c:v>326.2</c:v>
                </c:pt>
                <c:pt idx="5797">
                  <c:v>319.10000000000002</c:v>
                </c:pt>
                <c:pt idx="5798">
                  <c:v>327.2</c:v>
                </c:pt>
                <c:pt idx="5799">
                  <c:v>293.60000000000002</c:v>
                </c:pt>
                <c:pt idx="5800">
                  <c:v>316.5</c:v>
                </c:pt>
                <c:pt idx="5801">
                  <c:v>357.4</c:v>
                </c:pt>
                <c:pt idx="5802">
                  <c:v>405.4</c:v>
                </c:pt>
                <c:pt idx="5803">
                  <c:v>408.2</c:v>
                </c:pt>
                <c:pt idx="5804">
                  <c:v>391.9</c:v>
                </c:pt>
                <c:pt idx="5805">
                  <c:v>392.7</c:v>
                </c:pt>
                <c:pt idx="5806">
                  <c:v>374.2</c:v>
                </c:pt>
                <c:pt idx="5807">
                  <c:v>302.7</c:v>
                </c:pt>
                <c:pt idx="5808">
                  <c:v>301.8</c:v>
                </c:pt>
                <c:pt idx="5809">
                  <c:v>349.2</c:v>
                </c:pt>
                <c:pt idx="5810">
                  <c:v>396.4</c:v>
                </c:pt>
                <c:pt idx="5811">
                  <c:v>413.6</c:v>
                </c:pt>
                <c:pt idx="5812">
                  <c:v>395.2</c:v>
                </c:pt>
                <c:pt idx="5813">
                  <c:v>359.2</c:v>
                </c:pt>
                <c:pt idx="5814">
                  <c:v>349.2</c:v>
                </c:pt>
                <c:pt idx="5815">
                  <c:v>364.7</c:v>
                </c:pt>
                <c:pt idx="5816">
                  <c:v>386.7</c:v>
                </c:pt>
                <c:pt idx="5817">
                  <c:v>398.7</c:v>
                </c:pt>
                <c:pt idx="5818">
                  <c:v>412.8</c:v>
                </c:pt>
                <c:pt idx="5819">
                  <c:v>415</c:v>
                </c:pt>
                <c:pt idx="5820">
                  <c:v>420.6</c:v>
                </c:pt>
                <c:pt idx="5821">
                  <c:v>412.5</c:v>
                </c:pt>
                <c:pt idx="5822">
                  <c:v>383.6</c:v>
                </c:pt>
                <c:pt idx="5823">
                  <c:v>355.1</c:v>
                </c:pt>
                <c:pt idx="5824">
                  <c:v>331.9</c:v>
                </c:pt>
                <c:pt idx="5825">
                  <c:v>323</c:v>
                </c:pt>
                <c:pt idx="5826">
                  <c:v>307.89999999999992</c:v>
                </c:pt>
                <c:pt idx="5827">
                  <c:v>332.5</c:v>
                </c:pt>
                <c:pt idx="5828">
                  <c:v>385</c:v>
                </c:pt>
                <c:pt idx="5829">
                  <c:v>416</c:v>
                </c:pt>
                <c:pt idx="5830">
                  <c:v>407.3</c:v>
                </c:pt>
                <c:pt idx="5831">
                  <c:v>387.7</c:v>
                </c:pt>
                <c:pt idx="5832">
                  <c:v>367.6</c:v>
                </c:pt>
                <c:pt idx="5833">
                  <c:v>343.6</c:v>
                </c:pt>
                <c:pt idx="5834">
                  <c:v>323</c:v>
                </c:pt>
                <c:pt idx="5835">
                  <c:v>314.10000000000002</c:v>
                </c:pt>
                <c:pt idx="5836">
                  <c:v>303.3</c:v>
                </c:pt>
                <c:pt idx="5837">
                  <c:v>283</c:v>
                </c:pt>
                <c:pt idx="5838">
                  <c:v>297</c:v>
                </c:pt>
                <c:pt idx="5839">
                  <c:v>305</c:v>
                </c:pt>
                <c:pt idx="5840">
                  <c:v>329.7</c:v>
                </c:pt>
                <c:pt idx="5841">
                  <c:v>322.89999999999992</c:v>
                </c:pt>
                <c:pt idx="5842">
                  <c:v>307.8</c:v>
                </c:pt>
                <c:pt idx="5843">
                  <c:v>320</c:v>
                </c:pt>
                <c:pt idx="5844">
                  <c:v>321.10000000000002</c:v>
                </c:pt>
                <c:pt idx="5845">
                  <c:v>307.5</c:v>
                </c:pt>
                <c:pt idx="5846">
                  <c:v>332.6</c:v>
                </c:pt>
                <c:pt idx="5847">
                  <c:v>320.60000000000002</c:v>
                </c:pt>
                <c:pt idx="5848">
                  <c:v>310.8</c:v>
                </c:pt>
                <c:pt idx="5849">
                  <c:v>301.10000000000002</c:v>
                </c:pt>
                <c:pt idx="5850">
                  <c:v>284.5</c:v>
                </c:pt>
                <c:pt idx="5851">
                  <c:v>289.5</c:v>
                </c:pt>
                <c:pt idx="5852">
                  <c:v>284.8</c:v>
                </c:pt>
                <c:pt idx="5853">
                  <c:v>275.3</c:v>
                </c:pt>
                <c:pt idx="5854">
                  <c:v>296.10000000000002</c:v>
                </c:pt>
                <c:pt idx="5855">
                  <c:v>337.4</c:v>
                </c:pt>
                <c:pt idx="5856">
                  <c:v>367.1</c:v>
                </c:pt>
                <c:pt idx="5857">
                  <c:v>383.5</c:v>
                </c:pt>
                <c:pt idx="5858">
                  <c:v>378.9</c:v>
                </c:pt>
                <c:pt idx="5859">
                  <c:v>367.1</c:v>
                </c:pt>
                <c:pt idx="5860">
                  <c:v>353.2</c:v>
                </c:pt>
                <c:pt idx="5861">
                  <c:v>371.8</c:v>
                </c:pt>
                <c:pt idx="5862">
                  <c:v>379</c:v>
                </c:pt>
                <c:pt idx="5863">
                  <c:v>384.3</c:v>
                </c:pt>
                <c:pt idx="5864">
                  <c:v>365.4</c:v>
                </c:pt>
                <c:pt idx="5865">
                  <c:v>363.6</c:v>
                </c:pt>
                <c:pt idx="5866">
                  <c:v>351.5</c:v>
                </c:pt>
                <c:pt idx="5867">
                  <c:v>348.8</c:v>
                </c:pt>
                <c:pt idx="5868">
                  <c:v>324.10000000000002</c:v>
                </c:pt>
                <c:pt idx="5869">
                  <c:v>306.2</c:v>
                </c:pt>
                <c:pt idx="5870">
                  <c:v>303.3</c:v>
                </c:pt>
                <c:pt idx="5871">
                  <c:v>283.7</c:v>
                </c:pt>
                <c:pt idx="5872">
                  <c:v>286.3</c:v>
                </c:pt>
                <c:pt idx="5873">
                  <c:v>322.3</c:v>
                </c:pt>
                <c:pt idx="5874">
                  <c:v>308.2</c:v>
                </c:pt>
                <c:pt idx="5875">
                  <c:v>322.2</c:v>
                </c:pt>
                <c:pt idx="5876">
                  <c:v>324.8</c:v>
                </c:pt>
                <c:pt idx="5877">
                  <c:v>335.9</c:v>
                </c:pt>
                <c:pt idx="5878">
                  <c:v>339.4</c:v>
                </c:pt>
                <c:pt idx="5879">
                  <c:v>332.3</c:v>
                </c:pt>
                <c:pt idx="5880">
                  <c:v>338.6</c:v>
                </c:pt>
                <c:pt idx="5881">
                  <c:v>355.4</c:v>
                </c:pt>
                <c:pt idx="5882">
                  <c:v>379.1</c:v>
                </c:pt>
                <c:pt idx="5883">
                  <c:v>372.2</c:v>
                </c:pt>
                <c:pt idx="5884">
                  <c:v>375.9</c:v>
                </c:pt>
                <c:pt idx="5885">
                  <c:v>347.3</c:v>
                </c:pt>
                <c:pt idx="5886">
                  <c:v>353.6</c:v>
                </c:pt>
                <c:pt idx="5887">
                  <c:v>365.7</c:v>
                </c:pt>
                <c:pt idx="5888">
                  <c:v>373.7</c:v>
                </c:pt>
                <c:pt idx="5889">
                  <c:v>389.7</c:v>
                </c:pt>
                <c:pt idx="5890">
                  <c:v>372</c:v>
                </c:pt>
                <c:pt idx="5891">
                  <c:v>329.1</c:v>
                </c:pt>
                <c:pt idx="5892">
                  <c:v>326.89999999999992</c:v>
                </c:pt>
                <c:pt idx="5893">
                  <c:v>307.89999999999992</c:v>
                </c:pt>
                <c:pt idx="5894">
                  <c:v>312.5</c:v>
                </c:pt>
                <c:pt idx="5895">
                  <c:v>286.3</c:v>
                </c:pt>
                <c:pt idx="5896">
                  <c:v>307</c:v>
                </c:pt>
                <c:pt idx="5897">
                  <c:v>341.4</c:v>
                </c:pt>
                <c:pt idx="5898">
                  <c:v>371.5</c:v>
                </c:pt>
                <c:pt idx="5899">
                  <c:v>379.6</c:v>
                </c:pt>
                <c:pt idx="5900">
                  <c:v>350.8</c:v>
                </c:pt>
                <c:pt idx="5901">
                  <c:v>321.10000000000002</c:v>
                </c:pt>
                <c:pt idx="5902">
                  <c:v>304.10000000000002</c:v>
                </c:pt>
                <c:pt idx="5903">
                  <c:v>294.89999999999992</c:v>
                </c:pt>
                <c:pt idx="5904">
                  <c:v>308.89999999999992</c:v>
                </c:pt>
                <c:pt idx="5905">
                  <c:v>299.8</c:v>
                </c:pt>
                <c:pt idx="5906">
                  <c:v>254.2</c:v>
                </c:pt>
                <c:pt idx="5907">
                  <c:v>239.9</c:v>
                </c:pt>
                <c:pt idx="5908">
                  <c:v>258.3</c:v>
                </c:pt>
                <c:pt idx="5909">
                  <c:v>289.2</c:v>
                </c:pt>
                <c:pt idx="5910">
                  <c:v>327.60000000000002</c:v>
                </c:pt>
                <c:pt idx="5911">
                  <c:v>326.10000000000002</c:v>
                </c:pt>
                <c:pt idx="5912">
                  <c:v>320.39999999999992</c:v>
                </c:pt>
                <c:pt idx="5913">
                  <c:v>326.10000000000002</c:v>
                </c:pt>
                <c:pt idx="5914">
                  <c:v>334.1</c:v>
                </c:pt>
                <c:pt idx="5915">
                  <c:v>339.4</c:v>
                </c:pt>
                <c:pt idx="5916">
                  <c:v>335.1</c:v>
                </c:pt>
                <c:pt idx="5917">
                  <c:v>341.8</c:v>
                </c:pt>
                <c:pt idx="5918">
                  <c:v>339.4</c:v>
                </c:pt>
                <c:pt idx="5919">
                  <c:v>325.2</c:v>
                </c:pt>
                <c:pt idx="5920">
                  <c:v>320.2</c:v>
                </c:pt>
                <c:pt idx="5921">
                  <c:v>288.39999999999992</c:v>
                </c:pt>
                <c:pt idx="5922">
                  <c:v>279.7</c:v>
                </c:pt>
                <c:pt idx="5923">
                  <c:v>272.3</c:v>
                </c:pt>
                <c:pt idx="5924">
                  <c:v>288.39999999999992</c:v>
                </c:pt>
                <c:pt idx="5925">
                  <c:v>309.39999999999992</c:v>
                </c:pt>
                <c:pt idx="5926">
                  <c:v>348.5</c:v>
                </c:pt>
                <c:pt idx="5927">
                  <c:v>362.8</c:v>
                </c:pt>
                <c:pt idx="5928">
                  <c:v>380.4</c:v>
                </c:pt>
                <c:pt idx="5929">
                  <c:v>371.3</c:v>
                </c:pt>
                <c:pt idx="5930">
                  <c:v>326.60000000000002</c:v>
                </c:pt>
                <c:pt idx="5931">
                  <c:v>294.39999999999992</c:v>
                </c:pt>
                <c:pt idx="5932">
                  <c:v>277.89999999999992</c:v>
                </c:pt>
                <c:pt idx="5933">
                  <c:v>270.60000000000002</c:v>
                </c:pt>
                <c:pt idx="5934">
                  <c:v>256.3</c:v>
                </c:pt>
                <c:pt idx="5935">
                  <c:v>261</c:v>
                </c:pt>
                <c:pt idx="5936">
                  <c:v>253.2</c:v>
                </c:pt>
                <c:pt idx="5937">
                  <c:v>233.6</c:v>
                </c:pt>
                <c:pt idx="5938">
                  <c:v>227.2</c:v>
                </c:pt>
                <c:pt idx="5939">
                  <c:v>219.3</c:v>
                </c:pt>
                <c:pt idx="5940">
                  <c:v>215.1</c:v>
                </c:pt>
                <c:pt idx="5941">
                  <c:v>243</c:v>
                </c:pt>
                <c:pt idx="5942">
                  <c:v>259</c:v>
                </c:pt>
                <c:pt idx="5943">
                  <c:v>301.60000000000002</c:v>
                </c:pt>
                <c:pt idx="5944">
                  <c:v>302.2</c:v>
                </c:pt>
                <c:pt idx="5945">
                  <c:v>340.2</c:v>
                </c:pt>
                <c:pt idx="5946">
                  <c:v>334.8</c:v>
                </c:pt>
                <c:pt idx="5947">
                  <c:v>337.9</c:v>
                </c:pt>
                <c:pt idx="5948">
                  <c:v>312.5</c:v>
                </c:pt>
                <c:pt idx="5949">
                  <c:v>297.3</c:v>
                </c:pt>
                <c:pt idx="5950">
                  <c:v>286.89999999999992</c:v>
                </c:pt>
                <c:pt idx="5951">
                  <c:v>255.3</c:v>
                </c:pt>
                <c:pt idx="5952">
                  <c:v>218.5</c:v>
                </c:pt>
                <c:pt idx="5953">
                  <c:v>221.6</c:v>
                </c:pt>
                <c:pt idx="5954">
                  <c:v>260.39999999999992</c:v>
                </c:pt>
                <c:pt idx="5955">
                  <c:v>289.7</c:v>
                </c:pt>
                <c:pt idx="5956">
                  <c:v>304.60000000000002</c:v>
                </c:pt>
                <c:pt idx="5957">
                  <c:v>329.7</c:v>
                </c:pt>
                <c:pt idx="5958">
                  <c:v>331.8</c:v>
                </c:pt>
                <c:pt idx="5959">
                  <c:v>310.3</c:v>
                </c:pt>
                <c:pt idx="5960">
                  <c:v>291.10000000000002</c:v>
                </c:pt>
                <c:pt idx="5961">
                  <c:v>265.39999999999992</c:v>
                </c:pt>
                <c:pt idx="5962">
                  <c:v>289.60000000000002</c:v>
                </c:pt>
                <c:pt idx="5963">
                  <c:v>341.6</c:v>
                </c:pt>
                <c:pt idx="5964">
                  <c:v>377.7</c:v>
                </c:pt>
                <c:pt idx="5965">
                  <c:v>347.4</c:v>
                </c:pt>
                <c:pt idx="5966">
                  <c:v>317.89999999999992</c:v>
                </c:pt>
                <c:pt idx="5967">
                  <c:v>290.39999999999992</c:v>
                </c:pt>
                <c:pt idx="5968">
                  <c:v>278.89999999999992</c:v>
                </c:pt>
                <c:pt idx="5969">
                  <c:v>289.8</c:v>
                </c:pt>
                <c:pt idx="5970">
                  <c:v>296</c:v>
                </c:pt>
                <c:pt idx="5971">
                  <c:v>316.3</c:v>
                </c:pt>
                <c:pt idx="5972">
                  <c:v>306.89999999999992</c:v>
                </c:pt>
                <c:pt idx="5973">
                  <c:v>323.39999999999992</c:v>
                </c:pt>
                <c:pt idx="5974">
                  <c:v>351</c:v>
                </c:pt>
                <c:pt idx="5975">
                  <c:v>371.5</c:v>
                </c:pt>
                <c:pt idx="5976">
                  <c:v>383.2</c:v>
                </c:pt>
                <c:pt idx="5977">
                  <c:v>350.6</c:v>
                </c:pt>
                <c:pt idx="5978">
                  <c:v>297</c:v>
                </c:pt>
                <c:pt idx="5979">
                  <c:v>263</c:v>
                </c:pt>
                <c:pt idx="5980">
                  <c:v>235.8</c:v>
                </c:pt>
                <c:pt idx="5981">
                  <c:v>224.9</c:v>
                </c:pt>
                <c:pt idx="5982">
                  <c:v>195.5</c:v>
                </c:pt>
                <c:pt idx="5983">
                  <c:v>267.2</c:v>
                </c:pt>
                <c:pt idx="5984">
                  <c:v>310.8</c:v>
                </c:pt>
                <c:pt idx="5985">
                  <c:v>303.89999999999992</c:v>
                </c:pt>
                <c:pt idx="5986">
                  <c:v>312.2</c:v>
                </c:pt>
                <c:pt idx="5987">
                  <c:v>321.3</c:v>
                </c:pt>
                <c:pt idx="5988">
                  <c:v>324.89999999999992</c:v>
                </c:pt>
                <c:pt idx="5989">
                  <c:v>322.2</c:v>
                </c:pt>
                <c:pt idx="5990">
                  <c:v>331.5</c:v>
                </c:pt>
                <c:pt idx="5991">
                  <c:v>315.89999999999992</c:v>
                </c:pt>
                <c:pt idx="5992">
                  <c:v>315</c:v>
                </c:pt>
                <c:pt idx="5993">
                  <c:v>333.7</c:v>
                </c:pt>
                <c:pt idx="5994">
                  <c:v>323.8</c:v>
                </c:pt>
                <c:pt idx="5995">
                  <c:v>346.8</c:v>
                </c:pt>
                <c:pt idx="5996">
                  <c:v>328.3</c:v>
                </c:pt>
                <c:pt idx="5997">
                  <c:v>307.5</c:v>
                </c:pt>
                <c:pt idx="5998">
                  <c:v>335.4</c:v>
                </c:pt>
                <c:pt idx="5999">
                  <c:v>341.8</c:v>
                </c:pt>
                <c:pt idx="6000">
                  <c:v>372.3</c:v>
                </c:pt>
                <c:pt idx="6001">
                  <c:v>352.2</c:v>
                </c:pt>
                <c:pt idx="6002">
                  <c:v>313.10000000000002</c:v>
                </c:pt>
                <c:pt idx="6003">
                  <c:v>286.60000000000002</c:v>
                </c:pt>
                <c:pt idx="6004">
                  <c:v>297.2</c:v>
                </c:pt>
                <c:pt idx="6005">
                  <c:v>303.5</c:v>
                </c:pt>
                <c:pt idx="6006">
                  <c:v>294.7</c:v>
                </c:pt>
                <c:pt idx="6007">
                  <c:v>329.9</c:v>
                </c:pt>
                <c:pt idx="6008">
                  <c:v>318.60000000000002</c:v>
                </c:pt>
                <c:pt idx="6009">
                  <c:v>294.3</c:v>
                </c:pt>
                <c:pt idx="6010">
                  <c:v>287.39999999999992</c:v>
                </c:pt>
                <c:pt idx="6011">
                  <c:v>343.4</c:v>
                </c:pt>
                <c:pt idx="6012">
                  <c:v>349.1</c:v>
                </c:pt>
                <c:pt idx="6013">
                  <c:v>350</c:v>
                </c:pt>
                <c:pt idx="6014">
                  <c:v>324.5</c:v>
                </c:pt>
                <c:pt idx="6015">
                  <c:v>314.89999999999992</c:v>
                </c:pt>
              </c:numCache>
            </c:numRef>
          </c:val>
        </c:ser>
        <c:marker val="1"/>
        <c:axId val="76449280"/>
        <c:axId val="76451200"/>
      </c:lineChart>
      <c:lineChart>
        <c:grouping val="standard"/>
        <c:ser>
          <c:idx val="1"/>
          <c:order val="1"/>
          <c:tx>
            <c:v>Comp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'20080622 Pluto 1905 to 1906'!$L$7:$L$6022</c:f>
              <c:numCache>
                <c:formatCode>General</c:formatCode>
                <c:ptCount val="6016"/>
                <c:pt idx="0">
                  <c:v>2581.1999999999998</c:v>
                </c:pt>
                <c:pt idx="1">
                  <c:v>2603.3000000000002</c:v>
                </c:pt>
                <c:pt idx="2">
                  <c:v>2676.8</c:v>
                </c:pt>
                <c:pt idx="3">
                  <c:v>2690.6</c:v>
                </c:pt>
                <c:pt idx="4">
                  <c:v>2638.9</c:v>
                </c:pt>
                <c:pt idx="5">
                  <c:v>2666.1</c:v>
                </c:pt>
                <c:pt idx="6">
                  <c:v>2669.4</c:v>
                </c:pt>
                <c:pt idx="7">
                  <c:v>2592.4</c:v>
                </c:pt>
                <c:pt idx="8">
                  <c:v>2445.8000000000002</c:v>
                </c:pt>
                <c:pt idx="9">
                  <c:v>2409.8000000000002</c:v>
                </c:pt>
                <c:pt idx="10">
                  <c:v>2514.6</c:v>
                </c:pt>
                <c:pt idx="11">
                  <c:v>2554.1999999999998</c:v>
                </c:pt>
                <c:pt idx="12">
                  <c:v>2712.5</c:v>
                </c:pt>
                <c:pt idx="13">
                  <c:v>2661</c:v>
                </c:pt>
                <c:pt idx="14">
                  <c:v>2598.5</c:v>
                </c:pt>
                <c:pt idx="15">
                  <c:v>2547.6999999999998</c:v>
                </c:pt>
                <c:pt idx="16">
                  <c:v>2224.6999999999998</c:v>
                </c:pt>
                <c:pt idx="17">
                  <c:v>1871.4</c:v>
                </c:pt>
                <c:pt idx="18">
                  <c:v>1852.7</c:v>
                </c:pt>
                <c:pt idx="19">
                  <c:v>1996.1</c:v>
                </c:pt>
                <c:pt idx="20">
                  <c:v>2341.1999999999998</c:v>
                </c:pt>
                <c:pt idx="21">
                  <c:v>2357</c:v>
                </c:pt>
                <c:pt idx="22">
                  <c:v>2166.9</c:v>
                </c:pt>
                <c:pt idx="23">
                  <c:v>2075.6</c:v>
                </c:pt>
                <c:pt idx="24">
                  <c:v>2007.8</c:v>
                </c:pt>
                <c:pt idx="25">
                  <c:v>2039.6</c:v>
                </c:pt>
                <c:pt idx="26">
                  <c:v>2109.1999999999998</c:v>
                </c:pt>
                <c:pt idx="27">
                  <c:v>2136</c:v>
                </c:pt>
                <c:pt idx="28">
                  <c:v>2350.6999999999998</c:v>
                </c:pt>
                <c:pt idx="29">
                  <c:v>2607.6</c:v>
                </c:pt>
                <c:pt idx="30">
                  <c:v>2599.9</c:v>
                </c:pt>
                <c:pt idx="31">
                  <c:v>2215.1</c:v>
                </c:pt>
                <c:pt idx="32">
                  <c:v>1690.6</c:v>
                </c:pt>
                <c:pt idx="33">
                  <c:v>1676.1</c:v>
                </c:pt>
                <c:pt idx="34">
                  <c:v>1845.7</c:v>
                </c:pt>
                <c:pt idx="35">
                  <c:v>2090.3000000000002</c:v>
                </c:pt>
                <c:pt idx="36">
                  <c:v>2147.3000000000002</c:v>
                </c:pt>
                <c:pt idx="37">
                  <c:v>2131.4</c:v>
                </c:pt>
                <c:pt idx="38">
                  <c:v>2052.3000000000002</c:v>
                </c:pt>
                <c:pt idx="39">
                  <c:v>1992.1</c:v>
                </c:pt>
                <c:pt idx="40">
                  <c:v>2201.6999999999998</c:v>
                </c:pt>
                <c:pt idx="41">
                  <c:v>2496.3000000000002</c:v>
                </c:pt>
                <c:pt idx="42">
                  <c:v>2572.3000000000002</c:v>
                </c:pt>
                <c:pt idx="43">
                  <c:v>2337.1</c:v>
                </c:pt>
                <c:pt idx="44">
                  <c:v>2041.9</c:v>
                </c:pt>
                <c:pt idx="45">
                  <c:v>2001.6</c:v>
                </c:pt>
                <c:pt idx="46">
                  <c:v>2072.1999999999998</c:v>
                </c:pt>
                <c:pt idx="47">
                  <c:v>2283.5</c:v>
                </c:pt>
                <c:pt idx="48">
                  <c:v>2289.6</c:v>
                </c:pt>
                <c:pt idx="49">
                  <c:v>2381.6999999999998</c:v>
                </c:pt>
                <c:pt idx="50">
                  <c:v>2571.5</c:v>
                </c:pt>
                <c:pt idx="51">
                  <c:v>2612.6999999999998</c:v>
                </c:pt>
                <c:pt idx="52">
                  <c:v>2612.1999999999998</c:v>
                </c:pt>
                <c:pt idx="53">
                  <c:v>2615.6999999999998</c:v>
                </c:pt>
                <c:pt idx="54">
                  <c:v>2597.9</c:v>
                </c:pt>
                <c:pt idx="55">
                  <c:v>2777.9</c:v>
                </c:pt>
                <c:pt idx="56">
                  <c:v>3023</c:v>
                </c:pt>
                <c:pt idx="57">
                  <c:v>3089.6</c:v>
                </c:pt>
                <c:pt idx="58">
                  <c:v>2849</c:v>
                </c:pt>
                <c:pt idx="59">
                  <c:v>2578.5</c:v>
                </c:pt>
                <c:pt idx="60">
                  <c:v>2518.5</c:v>
                </c:pt>
                <c:pt idx="61">
                  <c:v>2479.5</c:v>
                </c:pt>
                <c:pt idx="62">
                  <c:v>2447.3000000000002</c:v>
                </c:pt>
                <c:pt idx="63">
                  <c:v>2449.3000000000002</c:v>
                </c:pt>
                <c:pt idx="64">
                  <c:v>2437.1999999999998</c:v>
                </c:pt>
                <c:pt idx="65">
                  <c:v>2415.6</c:v>
                </c:pt>
                <c:pt idx="66">
                  <c:v>2396.4</c:v>
                </c:pt>
                <c:pt idx="67">
                  <c:v>2320.5</c:v>
                </c:pt>
                <c:pt idx="68">
                  <c:v>2170.5</c:v>
                </c:pt>
                <c:pt idx="69">
                  <c:v>2139.3000000000002</c:v>
                </c:pt>
                <c:pt idx="70">
                  <c:v>2169.6999999999998</c:v>
                </c:pt>
                <c:pt idx="71">
                  <c:v>2341.6999999999998</c:v>
                </c:pt>
                <c:pt idx="72">
                  <c:v>2424.3000000000002</c:v>
                </c:pt>
                <c:pt idx="73">
                  <c:v>2245.3000000000002</c:v>
                </c:pt>
                <c:pt idx="74">
                  <c:v>1889</c:v>
                </c:pt>
                <c:pt idx="75">
                  <c:v>1840.8</c:v>
                </c:pt>
                <c:pt idx="76">
                  <c:v>1909.3</c:v>
                </c:pt>
                <c:pt idx="77">
                  <c:v>1957</c:v>
                </c:pt>
                <c:pt idx="78">
                  <c:v>1979.9</c:v>
                </c:pt>
                <c:pt idx="79">
                  <c:v>2094.4</c:v>
                </c:pt>
                <c:pt idx="80">
                  <c:v>2131.9</c:v>
                </c:pt>
                <c:pt idx="81">
                  <c:v>2115.3000000000002</c:v>
                </c:pt>
                <c:pt idx="82">
                  <c:v>2187.1</c:v>
                </c:pt>
                <c:pt idx="83">
                  <c:v>2235.1</c:v>
                </c:pt>
                <c:pt idx="84">
                  <c:v>2286.6999999999998</c:v>
                </c:pt>
                <c:pt idx="85">
                  <c:v>2283.8000000000002</c:v>
                </c:pt>
                <c:pt idx="86">
                  <c:v>2269.3000000000002</c:v>
                </c:pt>
                <c:pt idx="87">
                  <c:v>2272.6</c:v>
                </c:pt>
                <c:pt idx="88">
                  <c:v>2320.6999999999998</c:v>
                </c:pt>
                <c:pt idx="89">
                  <c:v>2400.6</c:v>
                </c:pt>
                <c:pt idx="90">
                  <c:v>2463.9</c:v>
                </c:pt>
                <c:pt idx="91">
                  <c:v>2379.5</c:v>
                </c:pt>
                <c:pt idx="92">
                  <c:v>2253.1999999999998</c:v>
                </c:pt>
                <c:pt idx="93">
                  <c:v>2198.8000000000002</c:v>
                </c:pt>
                <c:pt idx="94">
                  <c:v>2210.3000000000002</c:v>
                </c:pt>
                <c:pt idx="95">
                  <c:v>2224.5</c:v>
                </c:pt>
                <c:pt idx="96">
                  <c:v>2228.3000000000002</c:v>
                </c:pt>
                <c:pt idx="97">
                  <c:v>2445.5</c:v>
                </c:pt>
                <c:pt idx="98">
                  <c:v>2726.9</c:v>
                </c:pt>
                <c:pt idx="99">
                  <c:v>2746.4</c:v>
                </c:pt>
                <c:pt idx="100">
                  <c:v>2592.8000000000002</c:v>
                </c:pt>
                <c:pt idx="101">
                  <c:v>2530</c:v>
                </c:pt>
                <c:pt idx="102">
                  <c:v>2565.1999999999998</c:v>
                </c:pt>
                <c:pt idx="103">
                  <c:v>2525</c:v>
                </c:pt>
                <c:pt idx="104">
                  <c:v>2529.1</c:v>
                </c:pt>
                <c:pt idx="105">
                  <c:v>2545.6</c:v>
                </c:pt>
                <c:pt idx="106">
                  <c:v>2633</c:v>
                </c:pt>
                <c:pt idx="107">
                  <c:v>2863.3</c:v>
                </c:pt>
                <c:pt idx="108">
                  <c:v>2876.1</c:v>
                </c:pt>
                <c:pt idx="109">
                  <c:v>3042.2</c:v>
                </c:pt>
                <c:pt idx="110">
                  <c:v>3140.5</c:v>
                </c:pt>
                <c:pt idx="111">
                  <c:v>3148.1</c:v>
                </c:pt>
                <c:pt idx="112">
                  <c:v>2974.2</c:v>
                </c:pt>
                <c:pt idx="113">
                  <c:v>2846.3</c:v>
                </c:pt>
                <c:pt idx="114">
                  <c:v>2812.6</c:v>
                </c:pt>
                <c:pt idx="115">
                  <c:v>2595</c:v>
                </c:pt>
                <c:pt idx="116">
                  <c:v>2269.3000000000002</c:v>
                </c:pt>
                <c:pt idx="117">
                  <c:v>2246.1</c:v>
                </c:pt>
                <c:pt idx="118">
                  <c:v>2465.3000000000002</c:v>
                </c:pt>
                <c:pt idx="119">
                  <c:v>2824</c:v>
                </c:pt>
                <c:pt idx="120">
                  <c:v>2888.4</c:v>
                </c:pt>
                <c:pt idx="121">
                  <c:v>2587.4</c:v>
                </c:pt>
                <c:pt idx="122">
                  <c:v>2297.6</c:v>
                </c:pt>
                <c:pt idx="123">
                  <c:v>2277.4</c:v>
                </c:pt>
                <c:pt idx="124">
                  <c:v>2251.9</c:v>
                </c:pt>
                <c:pt idx="125">
                  <c:v>2277.8000000000002</c:v>
                </c:pt>
                <c:pt idx="126">
                  <c:v>2276</c:v>
                </c:pt>
                <c:pt idx="127">
                  <c:v>2338.6999999999998</c:v>
                </c:pt>
                <c:pt idx="128">
                  <c:v>2375.8000000000002</c:v>
                </c:pt>
                <c:pt idx="129">
                  <c:v>2389.6</c:v>
                </c:pt>
                <c:pt idx="130">
                  <c:v>2514.4</c:v>
                </c:pt>
                <c:pt idx="131">
                  <c:v>2571.5</c:v>
                </c:pt>
                <c:pt idx="132">
                  <c:v>2597</c:v>
                </c:pt>
                <c:pt idx="133">
                  <c:v>2580.1</c:v>
                </c:pt>
                <c:pt idx="134">
                  <c:v>2564.4</c:v>
                </c:pt>
                <c:pt idx="135">
                  <c:v>2528.9</c:v>
                </c:pt>
                <c:pt idx="136">
                  <c:v>2370.4</c:v>
                </c:pt>
                <c:pt idx="137">
                  <c:v>2254.3000000000002</c:v>
                </c:pt>
                <c:pt idx="138">
                  <c:v>2195.3000000000002</c:v>
                </c:pt>
                <c:pt idx="139">
                  <c:v>2269.4</c:v>
                </c:pt>
                <c:pt idx="140">
                  <c:v>2273.1999999999998</c:v>
                </c:pt>
                <c:pt idx="141">
                  <c:v>2295.1</c:v>
                </c:pt>
                <c:pt idx="142">
                  <c:v>2328.5</c:v>
                </c:pt>
                <c:pt idx="143">
                  <c:v>2299.1999999999998</c:v>
                </c:pt>
                <c:pt idx="144">
                  <c:v>2331</c:v>
                </c:pt>
                <c:pt idx="145">
                  <c:v>2330.3000000000002</c:v>
                </c:pt>
                <c:pt idx="146">
                  <c:v>2332.1</c:v>
                </c:pt>
                <c:pt idx="147">
                  <c:v>2353.5</c:v>
                </c:pt>
                <c:pt idx="148">
                  <c:v>2527.6</c:v>
                </c:pt>
                <c:pt idx="149">
                  <c:v>2820.9</c:v>
                </c:pt>
                <c:pt idx="150">
                  <c:v>2849.8</c:v>
                </c:pt>
                <c:pt idx="151">
                  <c:v>2626.9</c:v>
                </c:pt>
                <c:pt idx="152">
                  <c:v>2360.8000000000002</c:v>
                </c:pt>
                <c:pt idx="153">
                  <c:v>2329.1999999999998</c:v>
                </c:pt>
                <c:pt idx="154">
                  <c:v>2613.6999999999998</c:v>
                </c:pt>
                <c:pt idx="155">
                  <c:v>2859.8</c:v>
                </c:pt>
                <c:pt idx="156">
                  <c:v>2924.7</c:v>
                </c:pt>
                <c:pt idx="157">
                  <c:v>2785.8</c:v>
                </c:pt>
                <c:pt idx="158">
                  <c:v>2589.8000000000002</c:v>
                </c:pt>
                <c:pt idx="159">
                  <c:v>2577.9</c:v>
                </c:pt>
                <c:pt idx="160">
                  <c:v>2543.1</c:v>
                </c:pt>
                <c:pt idx="161">
                  <c:v>2457.1</c:v>
                </c:pt>
                <c:pt idx="162">
                  <c:v>2440.5</c:v>
                </c:pt>
                <c:pt idx="163">
                  <c:v>2242.5</c:v>
                </c:pt>
                <c:pt idx="164">
                  <c:v>2084.1</c:v>
                </c:pt>
                <c:pt idx="165">
                  <c:v>2027.8</c:v>
                </c:pt>
                <c:pt idx="166">
                  <c:v>1997.1</c:v>
                </c:pt>
                <c:pt idx="167">
                  <c:v>2011.9</c:v>
                </c:pt>
                <c:pt idx="168">
                  <c:v>2014.8</c:v>
                </c:pt>
                <c:pt idx="169">
                  <c:v>2071.8000000000002</c:v>
                </c:pt>
                <c:pt idx="170">
                  <c:v>2138.6</c:v>
                </c:pt>
                <c:pt idx="171">
                  <c:v>2140.1999999999998</c:v>
                </c:pt>
                <c:pt idx="172">
                  <c:v>2113.6</c:v>
                </c:pt>
                <c:pt idx="173">
                  <c:v>2038.2</c:v>
                </c:pt>
                <c:pt idx="174">
                  <c:v>2062.3000000000002</c:v>
                </c:pt>
                <c:pt idx="175">
                  <c:v>2091.6999999999998</c:v>
                </c:pt>
                <c:pt idx="176">
                  <c:v>2064.4</c:v>
                </c:pt>
                <c:pt idx="177">
                  <c:v>2009.1</c:v>
                </c:pt>
                <c:pt idx="178">
                  <c:v>2030.7</c:v>
                </c:pt>
                <c:pt idx="179">
                  <c:v>2096.9</c:v>
                </c:pt>
                <c:pt idx="180">
                  <c:v>2100.8000000000002</c:v>
                </c:pt>
                <c:pt idx="181">
                  <c:v>2294.3000000000002</c:v>
                </c:pt>
                <c:pt idx="182">
                  <c:v>2576</c:v>
                </c:pt>
                <c:pt idx="183">
                  <c:v>2652.7</c:v>
                </c:pt>
                <c:pt idx="184">
                  <c:v>2611.6999999999998</c:v>
                </c:pt>
                <c:pt idx="185">
                  <c:v>2517.9</c:v>
                </c:pt>
                <c:pt idx="186">
                  <c:v>2474.8000000000002</c:v>
                </c:pt>
                <c:pt idx="187">
                  <c:v>2488</c:v>
                </c:pt>
                <c:pt idx="188">
                  <c:v>2474.6</c:v>
                </c:pt>
                <c:pt idx="189">
                  <c:v>2479.8000000000002</c:v>
                </c:pt>
                <c:pt idx="190">
                  <c:v>2395.3000000000002</c:v>
                </c:pt>
                <c:pt idx="191">
                  <c:v>2255.9</c:v>
                </c:pt>
                <c:pt idx="192">
                  <c:v>2185.9</c:v>
                </c:pt>
                <c:pt idx="193">
                  <c:v>2257.5</c:v>
                </c:pt>
                <c:pt idx="194">
                  <c:v>2422.6</c:v>
                </c:pt>
                <c:pt idx="195">
                  <c:v>2421.8000000000002</c:v>
                </c:pt>
                <c:pt idx="196">
                  <c:v>2442.4</c:v>
                </c:pt>
                <c:pt idx="197">
                  <c:v>2500.8000000000002</c:v>
                </c:pt>
                <c:pt idx="198">
                  <c:v>2507</c:v>
                </c:pt>
                <c:pt idx="199">
                  <c:v>2275.1</c:v>
                </c:pt>
                <c:pt idx="200">
                  <c:v>1884.6</c:v>
                </c:pt>
                <c:pt idx="201">
                  <c:v>1875.6</c:v>
                </c:pt>
                <c:pt idx="202">
                  <c:v>1947.7</c:v>
                </c:pt>
                <c:pt idx="203">
                  <c:v>2052.1999999999998</c:v>
                </c:pt>
                <c:pt idx="204">
                  <c:v>2048.1999999999998</c:v>
                </c:pt>
                <c:pt idx="205">
                  <c:v>2101.6</c:v>
                </c:pt>
                <c:pt idx="206">
                  <c:v>2114.1999999999998</c:v>
                </c:pt>
                <c:pt idx="207">
                  <c:v>2143.6999999999998</c:v>
                </c:pt>
                <c:pt idx="208">
                  <c:v>2464.8000000000002</c:v>
                </c:pt>
                <c:pt idx="209">
                  <c:v>2876.2</c:v>
                </c:pt>
                <c:pt idx="210">
                  <c:v>2953.1</c:v>
                </c:pt>
                <c:pt idx="211">
                  <c:v>2892.1</c:v>
                </c:pt>
                <c:pt idx="212">
                  <c:v>2801.6</c:v>
                </c:pt>
                <c:pt idx="213">
                  <c:v>2707.3</c:v>
                </c:pt>
                <c:pt idx="214">
                  <c:v>2462.1</c:v>
                </c:pt>
                <c:pt idx="215">
                  <c:v>2290.1</c:v>
                </c:pt>
                <c:pt idx="216">
                  <c:v>2265.6</c:v>
                </c:pt>
                <c:pt idx="217">
                  <c:v>2124.8000000000002</c:v>
                </c:pt>
                <c:pt idx="218">
                  <c:v>2005</c:v>
                </c:pt>
                <c:pt idx="219">
                  <c:v>1956.4</c:v>
                </c:pt>
                <c:pt idx="220">
                  <c:v>1939.1</c:v>
                </c:pt>
                <c:pt idx="221">
                  <c:v>1969.6</c:v>
                </c:pt>
                <c:pt idx="222">
                  <c:v>1997.4</c:v>
                </c:pt>
                <c:pt idx="223">
                  <c:v>2153.4</c:v>
                </c:pt>
                <c:pt idx="224">
                  <c:v>2375.9</c:v>
                </c:pt>
                <c:pt idx="225">
                  <c:v>2420.5</c:v>
                </c:pt>
                <c:pt idx="226">
                  <c:v>2556.1</c:v>
                </c:pt>
                <c:pt idx="227">
                  <c:v>2673.6</c:v>
                </c:pt>
                <c:pt idx="228">
                  <c:v>2680</c:v>
                </c:pt>
                <c:pt idx="229">
                  <c:v>2568</c:v>
                </c:pt>
                <c:pt idx="230">
                  <c:v>2386.1999999999998</c:v>
                </c:pt>
                <c:pt idx="231">
                  <c:v>2402.6999999999998</c:v>
                </c:pt>
                <c:pt idx="232">
                  <c:v>2457.4</c:v>
                </c:pt>
                <c:pt idx="233">
                  <c:v>2418.6999999999998</c:v>
                </c:pt>
                <c:pt idx="234">
                  <c:v>2396.6</c:v>
                </c:pt>
                <c:pt idx="235">
                  <c:v>2371.1</c:v>
                </c:pt>
                <c:pt idx="236">
                  <c:v>2365.1999999999998</c:v>
                </c:pt>
                <c:pt idx="237">
                  <c:v>2368.1</c:v>
                </c:pt>
                <c:pt idx="238">
                  <c:v>2190.8000000000002</c:v>
                </c:pt>
                <c:pt idx="239">
                  <c:v>1954.3</c:v>
                </c:pt>
                <c:pt idx="240">
                  <c:v>1858.7</c:v>
                </c:pt>
                <c:pt idx="241">
                  <c:v>2148.3000000000002</c:v>
                </c:pt>
                <c:pt idx="242">
                  <c:v>2433.9</c:v>
                </c:pt>
                <c:pt idx="243">
                  <c:v>2465.3000000000002</c:v>
                </c:pt>
                <c:pt idx="244">
                  <c:v>2254.9</c:v>
                </c:pt>
                <c:pt idx="245">
                  <c:v>2043</c:v>
                </c:pt>
                <c:pt idx="246">
                  <c:v>1986.7</c:v>
                </c:pt>
                <c:pt idx="247">
                  <c:v>2145.8000000000002</c:v>
                </c:pt>
                <c:pt idx="248">
                  <c:v>2332.8000000000002</c:v>
                </c:pt>
                <c:pt idx="249">
                  <c:v>2371.3000000000002</c:v>
                </c:pt>
                <c:pt idx="250">
                  <c:v>2395.4</c:v>
                </c:pt>
                <c:pt idx="251">
                  <c:v>2432.5</c:v>
                </c:pt>
                <c:pt idx="252">
                  <c:v>2470.8000000000002</c:v>
                </c:pt>
                <c:pt idx="253">
                  <c:v>2459.6999999999998</c:v>
                </c:pt>
                <c:pt idx="254">
                  <c:v>2438.6999999999998</c:v>
                </c:pt>
                <c:pt idx="255">
                  <c:v>2438.6999999999998</c:v>
                </c:pt>
                <c:pt idx="256">
                  <c:v>2371.6999999999998</c:v>
                </c:pt>
                <c:pt idx="257">
                  <c:v>2272.8000000000002</c:v>
                </c:pt>
                <c:pt idx="258">
                  <c:v>2200.9</c:v>
                </c:pt>
                <c:pt idx="259">
                  <c:v>2187.1</c:v>
                </c:pt>
                <c:pt idx="260">
                  <c:v>2147.1</c:v>
                </c:pt>
                <c:pt idx="261">
                  <c:v>2142.3000000000002</c:v>
                </c:pt>
                <c:pt idx="262">
                  <c:v>2311.4</c:v>
                </c:pt>
                <c:pt idx="263">
                  <c:v>2543.1999999999998</c:v>
                </c:pt>
                <c:pt idx="264">
                  <c:v>2603.6</c:v>
                </c:pt>
                <c:pt idx="265">
                  <c:v>2558.6999999999998</c:v>
                </c:pt>
                <c:pt idx="266">
                  <c:v>2457.4</c:v>
                </c:pt>
                <c:pt idx="267">
                  <c:v>2485.6999999999998</c:v>
                </c:pt>
                <c:pt idx="268">
                  <c:v>2561.3000000000002</c:v>
                </c:pt>
                <c:pt idx="269">
                  <c:v>2673.6</c:v>
                </c:pt>
                <c:pt idx="270">
                  <c:v>2762.2</c:v>
                </c:pt>
                <c:pt idx="271">
                  <c:v>2640.4</c:v>
                </c:pt>
                <c:pt idx="272">
                  <c:v>2527</c:v>
                </c:pt>
                <c:pt idx="273">
                  <c:v>2487</c:v>
                </c:pt>
                <c:pt idx="274">
                  <c:v>2441.4</c:v>
                </c:pt>
                <c:pt idx="275">
                  <c:v>2402.3000000000002</c:v>
                </c:pt>
                <c:pt idx="276">
                  <c:v>2405.5</c:v>
                </c:pt>
                <c:pt idx="277">
                  <c:v>2391</c:v>
                </c:pt>
                <c:pt idx="278">
                  <c:v>2345</c:v>
                </c:pt>
                <c:pt idx="279">
                  <c:v>2330.1999999999998</c:v>
                </c:pt>
                <c:pt idx="280">
                  <c:v>2365.4</c:v>
                </c:pt>
                <c:pt idx="281">
                  <c:v>2386.5</c:v>
                </c:pt>
                <c:pt idx="282">
                  <c:v>2428.4</c:v>
                </c:pt>
                <c:pt idx="283">
                  <c:v>2316.3000000000002</c:v>
                </c:pt>
                <c:pt idx="284">
                  <c:v>2063</c:v>
                </c:pt>
                <c:pt idx="285">
                  <c:v>2006.7</c:v>
                </c:pt>
                <c:pt idx="286">
                  <c:v>2155.8000000000002</c:v>
                </c:pt>
                <c:pt idx="287">
                  <c:v>2361.6</c:v>
                </c:pt>
                <c:pt idx="288">
                  <c:v>2465.6999999999998</c:v>
                </c:pt>
                <c:pt idx="289">
                  <c:v>2714.2</c:v>
                </c:pt>
                <c:pt idx="290">
                  <c:v>2906.7</c:v>
                </c:pt>
                <c:pt idx="291">
                  <c:v>2937</c:v>
                </c:pt>
                <c:pt idx="292">
                  <c:v>2717.5</c:v>
                </c:pt>
                <c:pt idx="293">
                  <c:v>2537.1999999999998</c:v>
                </c:pt>
                <c:pt idx="294">
                  <c:v>2543.1</c:v>
                </c:pt>
                <c:pt idx="295">
                  <c:v>2773</c:v>
                </c:pt>
                <c:pt idx="296">
                  <c:v>2955.9</c:v>
                </c:pt>
                <c:pt idx="297">
                  <c:v>2913.7</c:v>
                </c:pt>
                <c:pt idx="298">
                  <c:v>2521.3000000000002</c:v>
                </c:pt>
                <c:pt idx="299">
                  <c:v>2103.1</c:v>
                </c:pt>
                <c:pt idx="300">
                  <c:v>2067.1</c:v>
                </c:pt>
                <c:pt idx="301">
                  <c:v>2054.3000000000002</c:v>
                </c:pt>
                <c:pt idx="302">
                  <c:v>2060</c:v>
                </c:pt>
                <c:pt idx="303">
                  <c:v>2064.3000000000002</c:v>
                </c:pt>
                <c:pt idx="304">
                  <c:v>2380.8000000000002</c:v>
                </c:pt>
                <c:pt idx="305">
                  <c:v>2702.2</c:v>
                </c:pt>
                <c:pt idx="306">
                  <c:v>2726.7</c:v>
                </c:pt>
                <c:pt idx="307">
                  <c:v>2697.7</c:v>
                </c:pt>
                <c:pt idx="308">
                  <c:v>2727.3</c:v>
                </c:pt>
                <c:pt idx="309">
                  <c:v>2725.7</c:v>
                </c:pt>
                <c:pt idx="310">
                  <c:v>2694.9</c:v>
                </c:pt>
                <c:pt idx="311">
                  <c:v>2644.6</c:v>
                </c:pt>
                <c:pt idx="312">
                  <c:v>2633.9</c:v>
                </c:pt>
                <c:pt idx="313">
                  <c:v>2508.8000000000002</c:v>
                </c:pt>
                <c:pt idx="314">
                  <c:v>2400.6999999999998</c:v>
                </c:pt>
                <c:pt idx="315">
                  <c:v>2371.6</c:v>
                </c:pt>
                <c:pt idx="316">
                  <c:v>2634.6</c:v>
                </c:pt>
                <c:pt idx="317">
                  <c:v>2876.1</c:v>
                </c:pt>
                <c:pt idx="318">
                  <c:v>2930.6</c:v>
                </c:pt>
                <c:pt idx="319">
                  <c:v>2580.6999999999998</c:v>
                </c:pt>
                <c:pt idx="320">
                  <c:v>2238.1999999999998</c:v>
                </c:pt>
                <c:pt idx="321">
                  <c:v>2172</c:v>
                </c:pt>
                <c:pt idx="322">
                  <c:v>2168.1</c:v>
                </c:pt>
                <c:pt idx="323">
                  <c:v>2256.8000000000002</c:v>
                </c:pt>
                <c:pt idx="324">
                  <c:v>2338.6</c:v>
                </c:pt>
                <c:pt idx="325">
                  <c:v>2518.4</c:v>
                </c:pt>
                <c:pt idx="326">
                  <c:v>2661.3</c:v>
                </c:pt>
                <c:pt idx="327">
                  <c:v>2671.7</c:v>
                </c:pt>
                <c:pt idx="328">
                  <c:v>2733.8</c:v>
                </c:pt>
                <c:pt idx="329">
                  <c:v>2761.6</c:v>
                </c:pt>
                <c:pt idx="330">
                  <c:v>2760.1</c:v>
                </c:pt>
                <c:pt idx="331">
                  <c:v>2488.1</c:v>
                </c:pt>
                <c:pt idx="332">
                  <c:v>2363.1999999999998</c:v>
                </c:pt>
                <c:pt idx="333">
                  <c:v>2375.1</c:v>
                </c:pt>
                <c:pt idx="334">
                  <c:v>2309.5</c:v>
                </c:pt>
                <c:pt idx="335">
                  <c:v>2227.4</c:v>
                </c:pt>
                <c:pt idx="336">
                  <c:v>2214.3000000000002</c:v>
                </c:pt>
                <c:pt idx="337">
                  <c:v>2204.5</c:v>
                </c:pt>
                <c:pt idx="338">
                  <c:v>2147.8000000000002</c:v>
                </c:pt>
                <c:pt idx="339">
                  <c:v>2153.1</c:v>
                </c:pt>
                <c:pt idx="340">
                  <c:v>2414.6999999999998</c:v>
                </c:pt>
                <c:pt idx="341">
                  <c:v>2616.4</c:v>
                </c:pt>
                <c:pt idx="342">
                  <c:v>2613.8000000000002</c:v>
                </c:pt>
                <c:pt idx="343">
                  <c:v>2463.6</c:v>
                </c:pt>
                <c:pt idx="344">
                  <c:v>2396.8000000000002</c:v>
                </c:pt>
                <c:pt idx="345">
                  <c:v>2414.9</c:v>
                </c:pt>
                <c:pt idx="346">
                  <c:v>2538.3000000000002</c:v>
                </c:pt>
                <c:pt idx="347">
                  <c:v>2590.1999999999998</c:v>
                </c:pt>
                <c:pt idx="348">
                  <c:v>2639.1</c:v>
                </c:pt>
                <c:pt idx="349">
                  <c:v>2457.6</c:v>
                </c:pt>
                <c:pt idx="350">
                  <c:v>2339.1</c:v>
                </c:pt>
                <c:pt idx="351">
                  <c:v>2386.8000000000002</c:v>
                </c:pt>
                <c:pt idx="352">
                  <c:v>2429</c:v>
                </c:pt>
                <c:pt idx="353">
                  <c:v>2469.8000000000002</c:v>
                </c:pt>
                <c:pt idx="354">
                  <c:v>2483.1</c:v>
                </c:pt>
                <c:pt idx="355">
                  <c:v>2542.4</c:v>
                </c:pt>
                <c:pt idx="356">
                  <c:v>2742.4</c:v>
                </c:pt>
                <c:pt idx="357">
                  <c:v>2726.7</c:v>
                </c:pt>
                <c:pt idx="358">
                  <c:v>2708.2</c:v>
                </c:pt>
                <c:pt idx="359">
                  <c:v>2651.8</c:v>
                </c:pt>
                <c:pt idx="360">
                  <c:v>2672.8</c:v>
                </c:pt>
                <c:pt idx="361">
                  <c:v>2367.8000000000002</c:v>
                </c:pt>
                <c:pt idx="362">
                  <c:v>2208.6</c:v>
                </c:pt>
                <c:pt idx="363">
                  <c:v>2186.4</c:v>
                </c:pt>
                <c:pt idx="364">
                  <c:v>2075.5</c:v>
                </c:pt>
                <c:pt idx="365">
                  <c:v>1918.3</c:v>
                </c:pt>
                <c:pt idx="366">
                  <c:v>1841.9</c:v>
                </c:pt>
                <c:pt idx="367">
                  <c:v>1946.1</c:v>
                </c:pt>
                <c:pt idx="368">
                  <c:v>2205.6999999999998</c:v>
                </c:pt>
                <c:pt idx="369">
                  <c:v>2228.8000000000002</c:v>
                </c:pt>
                <c:pt idx="370">
                  <c:v>2195</c:v>
                </c:pt>
                <c:pt idx="371">
                  <c:v>2189.1</c:v>
                </c:pt>
                <c:pt idx="372">
                  <c:v>2165.5</c:v>
                </c:pt>
                <c:pt idx="373">
                  <c:v>2186.1999999999998</c:v>
                </c:pt>
                <c:pt idx="374">
                  <c:v>2256.5</c:v>
                </c:pt>
                <c:pt idx="375">
                  <c:v>2269</c:v>
                </c:pt>
                <c:pt idx="376">
                  <c:v>2275.1</c:v>
                </c:pt>
                <c:pt idx="377">
                  <c:v>2226.9</c:v>
                </c:pt>
                <c:pt idx="378">
                  <c:v>2220.1999999999998</c:v>
                </c:pt>
                <c:pt idx="379">
                  <c:v>2181.9</c:v>
                </c:pt>
                <c:pt idx="380">
                  <c:v>2152.3000000000002</c:v>
                </c:pt>
                <c:pt idx="381">
                  <c:v>2127.6999999999998</c:v>
                </c:pt>
                <c:pt idx="382">
                  <c:v>2076.1</c:v>
                </c:pt>
                <c:pt idx="383">
                  <c:v>2034.9</c:v>
                </c:pt>
                <c:pt idx="384">
                  <c:v>2017.2</c:v>
                </c:pt>
                <c:pt idx="385">
                  <c:v>2127.6999999999998</c:v>
                </c:pt>
                <c:pt idx="386">
                  <c:v>2201.1</c:v>
                </c:pt>
                <c:pt idx="387">
                  <c:v>2251.8000000000002</c:v>
                </c:pt>
                <c:pt idx="388">
                  <c:v>2187.3000000000002</c:v>
                </c:pt>
                <c:pt idx="389">
                  <c:v>2237</c:v>
                </c:pt>
                <c:pt idx="390">
                  <c:v>2149.3000000000002</c:v>
                </c:pt>
                <c:pt idx="391">
                  <c:v>2490.6</c:v>
                </c:pt>
                <c:pt idx="392">
                  <c:v>2743.7</c:v>
                </c:pt>
                <c:pt idx="393">
                  <c:v>2702</c:v>
                </c:pt>
                <c:pt idx="394">
                  <c:v>2841.9</c:v>
                </c:pt>
                <c:pt idx="395">
                  <c:v>2795.3</c:v>
                </c:pt>
                <c:pt idx="396">
                  <c:v>2797</c:v>
                </c:pt>
                <c:pt idx="397">
                  <c:v>2598.1999999999998</c:v>
                </c:pt>
                <c:pt idx="398">
                  <c:v>2436.1999999999998</c:v>
                </c:pt>
                <c:pt idx="399">
                  <c:v>2394.4</c:v>
                </c:pt>
                <c:pt idx="400">
                  <c:v>2417.9</c:v>
                </c:pt>
                <c:pt idx="401">
                  <c:v>2392.5</c:v>
                </c:pt>
                <c:pt idx="402">
                  <c:v>2484.3000000000002</c:v>
                </c:pt>
                <c:pt idx="403">
                  <c:v>2445.1999999999998</c:v>
                </c:pt>
                <c:pt idx="404">
                  <c:v>2397</c:v>
                </c:pt>
                <c:pt idx="405">
                  <c:v>2354.8000000000002</c:v>
                </c:pt>
                <c:pt idx="406">
                  <c:v>2290.8000000000002</c:v>
                </c:pt>
                <c:pt idx="407">
                  <c:v>2194.3000000000002</c:v>
                </c:pt>
                <c:pt idx="408">
                  <c:v>2241.1</c:v>
                </c:pt>
                <c:pt idx="409">
                  <c:v>2245.6999999999998</c:v>
                </c:pt>
                <c:pt idx="410">
                  <c:v>2263.8000000000002</c:v>
                </c:pt>
                <c:pt idx="411">
                  <c:v>2288.8000000000002</c:v>
                </c:pt>
                <c:pt idx="412">
                  <c:v>2511.4</c:v>
                </c:pt>
                <c:pt idx="413">
                  <c:v>2735.9</c:v>
                </c:pt>
                <c:pt idx="414">
                  <c:v>2803.3</c:v>
                </c:pt>
                <c:pt idx="415">
                  <c:v>2774.5</c:v>
                </c:pt>
                <c:pt idx="416">
                  <c:v>2920.6</c:v>
                </c:pt>
                <c:pt idx="417">
                  <c:v>3020.2</c:v>
                </c:pt>
                <c:pt idx="418">
                  <c:v>2794.6</c:v>
                </c:pt>
                <c:pt idx="419">
                  <c:v>2697.4</c:v>
                </c:pt>
                <c:pt idx="420">
                  <c:v>2570.5</c:v>
                </c:pt>
                <c:pt idx="421">
                  <c:v>2697</c:v>
                </c:pt>
                <c:pt idx="422">
                  <c:v>2859.6</c:v>
                </c:pt>
                <c:pt idx="423">
                  <c:v>2883.5</c:v>
                </c:pt>
                <c:pt idx="424">
                  <c:v>2911.4</c:v>
                </c:pt>
                <c:pt idx="425">
                  <c:v>3020.8</c:v>
                </c:pt>
                <c:pt idx="426">
                  <c:v>3028.6</c:v>
                </c:pt>
                <c:pt idx="427">
                  <c:v>2758.7</c:v>
                </c:pt>
                <c:pt idx="428">
                  <c:v>2434.4</c:v>
                </c:pt>
                <c:pt idx="429">
                  <c:v>2392.9</c:v>
                </c:pt>
                <c:pt idx="430">
                  <c:v>2394.6999999999998</c:v>
                </c:pt>
                <c:pt idx="431">
                  <c:v>2306.1999999999998</c:v>
                </c:pt>
                <c:pt idx="432">
                  <c:v>2304</c:v>
                </c:pt>
                <c:pt idx="433">
                  <c:v>2378</c:v>
                </c:pt>
                <c:pt idx="434">
                  <c:v>2398.6999999999998</c:v>
                </c:pt>
                <c:pt idx="435">
                  <c:v>2387</c:v>
                </c:pt>
                <c:pt idx="436">
                  <c:v>2481.8000000000002</c:v>
                </c:pt>
                <c:pt idx="437">
                  <c:v>2504.6</c:v>
                </c:pt>
                <c:pt idx="438">
                  <c:v>2531.1</c:v>
                </c:pt>
                <c:pt idx="439">
                  <c:v>2587.6999999999998</c:v>
                </c:pt>
                <c:pt idx="440">
                  <c:v>2635</c:v>
                </c:pt>
                <c:pt idx="441">
                  <c:v>2617.5</c:v>
                </c:pt>
                <c:pt idx="442">
                  <c:v>2410.4</c:v>
                </c:pt>
                <c:pt idx="443">
                  <c:v>2217.1</c:v>
                </c:pt>
                <c:pt idx="444">
                  <c:v>2183</c:v>
                </c:pt>
                <c:pt idx="445">
                  <c:v>2535.4</c:v>
                </c:pt>
                <c:pt idx="446">
                  <c:v>2905.5</c:v>
                </c:pt>
                <c:pt idx="447">
                  <c:v>2948.8</c:v>
                </c:pt>
                <c:pt idx="448">
                  <c:v>2645.1</c:v>
                </c:pt>
                <c:pt idx="449">
                  <c:v>2474.3000000000002</c:v>
                </c:pt>
                <c:pt idx="450">
                  <c:v>2499</c:v>
                </c:pt>
                <c:pt idx="451">
                  <c:v>2359.6</c:v>
                </c:pt>
                <c:pt idx="452">
                  <c:v>2254.5</c:v>
                </c:pt>
                <c:pt idx="453">
                  <c:v>2202</c:v>
                </c:pt>
                <c:pt idx="454">
                  <c:v>2249.6</c:v>
                </c:pt>
                <c:pt idx="455">
                  <c:v>2386.5</c:v>
                </c:pt>
                <c:pt idx="456">
                  <c:v>2437.9</c:v>
                </c:pt>
                <c:pt idx="457">
                  <c:v>2371.8000000000002</c:v>
                </c:pt>
                <c:pt idx="458">
                  <c:v>2247.6</c:v>
                </c:pt>
                <c:pt idx="459">
                  <c:v>2197.1</c:v>
                </c:pt>
                <c:pt idx="460">
                  <c:v>2248.5</c:v>
                </c:pt>
                <c:pt idx="461">
                  <c:v>2301.9</c:v>
                </c:pt>
                <c:pt idx="462">
                  <c:v>2304.6999999999998</c:v>
                </c:pt>
                <c:pt idx="463">
                  <c:v>2212.6</c:v>
                </c:pt>
                <c:pt idx="464">
                  <c:v>2167.6</c:v>
                </c:pt>
                <c:pt idx="465">
                  <c:v>2166.3000000000002</c:v>
                </c:pt>
                <c:pt idx="466">
                  <c:v>1556.6</c:v>
                </c:pt>
                <c:pt idx="467">
                  <c:v>1225.5999999999999</c:v>
                </c:pt>
                <c:pt idx="468">
                  <c:v>1176.9000000000001</c:v>
                </c:pt>
                <c:pt idx="469">
                  <c:v>1900.3</c:v>
                </c:pt>
                <c:pt idx="470">
                  <c:v>2369</c:v>
                </c:pt>
                <c:pt idx="471">
                  <c:v>2373.6999999999998</c:v>
                </c:pt>
                <c:pt idx="472">
                  <c:v>2326.6999999999998</c:v>
                </c:pt>
                <c:pt idx="473">
                  <c:v>2307.8000000000002</c:v>
                </c:pt>
                <c:pt idx="474">
                  <c:v>2311.4</c:v>
                </c:pt>
                <c:pt idx="475">
                  <c:v>2249.1</c:v>
                </c:pt>
                <c:pt idx="476">
                  <c:v>2205.9</c:v>
                </c:pt>
                <c:pt idx="477">
                  <c:v>2204.5</c:v>
                </c:pt>
                <c:pt idx="478">
                  <c:v>2242.5</c:v>
                </c:pt>
                <c:pt idx="479">
                  <c:v>2281.6999999999998</c:v>
                </c:pt>
                <c:pt idx="480">
                  <c:v>2297.8000000000002</c:v>
                </c:pt>
                <c:pt idx="481">
                  <c:v>2247.1</c:v>
                </c:pt>
                <c:pt idx="482">
                  <c:v>2160.4</c:v>
                </c:pt>
                <c:pt idx="483">
                  <c:v>2085.1999999999998</c:v>
                </c:pt>
                <c:pt idx="484">
                  <c:v>2154.3000000000002</c:v>
                </c:pt>
                <c:pt idx="485">
                  <c:v>2262.8000000000002</c:v>
                </c:pt>
                <c:pt idx="486">
                  <c:v>2273.1</c:v>
                </c:pt>
                <c:pt idx="487">
                  <c:v>2740.4</c:v>
                </c:pt>
                <c:pt idx="488">
                  <c:v>3170</c:v>
                </c:pt>
                <c:pt idx="489">
                  <c:v>3165.7</c:v>
                </c:pt>
                <c:pt idx="490">
                  <c:v>2689.3</c:v>
                </c:pt>
                <c:pt idx="491">
                  <c:v>2128.8000000000002</c:v>
                </c:pt>
                <c:pt idx="492">
                  <c:v>2091.3000000000002</c:v>
                </c:pt>
                <c:pt idx="493">
                  <c:v>2121.4</c:v>
                </c:pt>
                <c:pt idx="494">
                  <c:v>2277</c:v>
                </c:pt>
                <c:pt idx="495">
                  <c:v>2287.9</c:v>
                </c:pt>
                <c:pt idx="496">
                  <c:v>2321</c:v>
                </c:pt>
                <c:pt idx="497">
                  <c:v>2339.4</c:v>
                </c:pt>
                <c:pt idx="498">
                  <c:v>2371.1999999999998</c:v>
                </c:pt>
                <c:pt idx="499">
                  <c:v>2395.6</c:v>
                </c:pt>
                <c:pt idx="500">
                  <c:v>2442.1</c:v>
                </c:pt>
                <c:pt idx="501">
                  <c:v>2406.6999999999998</c:v>
                </c:pt>
                <c:pt idx="502">
                  <c:v>2322.6999999999998</c:v>
                </c:pt>
                <c:pt idx="503">
                  <c:v>2201.6999999999998</c:v>
                </c:pt>
                <c:pt idx="504">
                  <c:v>2190.6</c:v>
                </c:pt>
                <c:pt idx="505">
                  <c:v>2297.9</c:v>
                </c:pt>
                <c:pt idx="506">
                  <c:v>2404.6999999999998</c:v>
                </c:pt>
                <c:pt idx="507">
                  <c:v>2444.9</c:v>
                </c:pt>
                <c:pt idx="508">
                  <c:v>2460.3000000000002</c:v>
                </c:pt>
                <c:pt idx="509">
                  <c:v>2496.5</c:v>
                </c:pt>
                <c:pt idx="510">
                  <c:v>2501.6999999999998</c:v>
                </c:pt>
                <c:pt idx="511">
                  <c:v>2483.6999999999998</c:v>
                </c:pt>
                <c:pt idx="512">
                  <c:v>2423</c:v>
                </c:pt>
                <c:pt idx="513">
                  <c:v>2401.1</c:v>
                </c:pt>
                <c:pt idx="514">
                  <c:v>2472.5</c:v>
                </c:pt>
                <c:pt idx="515">
                  <c:v>2636</c:v>
                </c:pt>
                <c:pt idx="516">
                  <c:v>2685.6</c:v>
                </c:pt>
                <c:pt idx="517">
                  <c:v>2850.9</c:v>
                </c:pt>
                <c:pt idx="518">
                  <c:v>2912.4</c:v>
                </c:pt>
                <c:pt idx="519">
                  <c:v>2977.7</c:v>
                </c:pt>
                <c:pt idx="520">
                  <c:v>2877</c:v>
                </c:pt>
                <c:pt idx="521">
                  <c:v>2847.7</c:v>
                </c:pt>
                <c:pt idx="522">
                  <c:v>2854.6</c:v>
                </c:pt>
                <c:pt idx="523">
                  <c:v>2573.8000000000002</c:v>
                </c:pt>
                <c:pt idx="524">
                  <c:v>2231</c:v>
                </c:pt>
                <c:pt idx="525">
                  <c:v>2173.9</c:v>
                </c:pt>
                <c:pt idx="526">
                  <c:v>2076</c:v>
                </c:pt>
                <c:pt idx="527">
                  <c:v>1999.5</c:v>
                </c:pt>
                <c:pt idx="528">
                  <c:v>1959.9</c:v>
                </c:pt>
                <c:pt idx="529">
                  <c:v>1945.3</c:v>
                </c:pt>
                <c:pt idx="530">
                  <c:v>2175.4</c:v>
                </c:pt>
                <c:pt idx="531">
                  <c:v>2171</c:v>
                </c:pt>
                <c:pt idx="532">
                  <c:v>2269.6999999999998</c:v>
                </c:pt>
                <c:pt idx="533">
                  <c:v>2377.9</c:v>
                </c:pt>
                <c:pt idx="534">
                  <c:v>2377.1</c:v>
                </c:pt>
                <c:pt idx="535">
                  <c:v>2233.8000000000002</c:v>
                </c:pt>
                <c:pt idx="536">
                  <c:v>1995.9</c:v>
                </c:pt>
                <c:pt idx="537">
                  <c:v>1952.5</c:v>
                </c:pt>
                <c:pt idx="538">
                  <c:v>2187.3000000000002</c:v>
                </c:pt>
                <c:pt idx="539">
                  <c:v>2556.4</c:v>
                </c:pt>
                <c:pt idx="540">
                  <c:v>2570.3000000000002</c:v>
                </c:pt>
                <c:pt idx="541">
                  <c:v>2630.7</c:v>
                </c:pt>
                <c:pt idx="542">
                  <c:v>2605.6</c:v>
                </c:pt>
                <c:pt idx="543">
                  <c:v>2612.1</c:v>
                </c:pt>
                <c:pt idx="544">
                  <c:v>2751.6</c:v>
                </c:pt>
                <c:pt idx="545">
                  <c:v>2967.3</c:v>
                </c:pt>
                <c:pt idx="546">
                  <c:v>3007.5</c:v>
                </c:pt>
                <c:pt idx="547">
                  <c:v>2765.2</c:v>
                </c:pt>
                <c:pt idx="548">
                  <c:v>2497</c:v>
                </c:pt>
                <c:pt idx="549">
                  <c:v>2403.4</c:v>
                </c:pt>
                <c:pt idx="550">
                  <c:v>2235.9</c:v>
                </c:pt>
                <c:pt idx="551">
                  <c:v>2162.5</c:v>
                </c:pt>
                <c:pt idx="552">
                  <c:v>2147.1</c:v>
                </c:pt>
                <c:pt idx="553">
                  <c:v>2200.5</c:v>
                </c:pt>
                <c:pt idx="554">
                  <c:v>2302.4</c:v>
                </c:pt>
                <c:pt idx="555">
                  <c:v>2303.5</c:v>
                </c:pt>
                <c:pt idx="556">
                  <c:v>2287.1</c:v>
                </c:pt>
                <c:pt idx="557">
                  <c:v>2245.8000000000002</c:v>
                </c:pt>
                <c:pt idx="558">
                  <c:v>2218.3000000000002</c:v>
                </c:pt>
                <c:pt idx="559">
                  <c:v>2240.6</c:v>
                </c:pt>
                <c:pt idx="560">
                  <c:v>2250.1</c:v>
                </c:pt>
                <c:pt idx="561">
                  <c:v>2309.3000000000002</c:v>
                </c:pt>
                <c:pt idx="562">
                  <c:v>2329.1</c:v>
                </c:pt>
                <c:pt idx="563">
                  <c:v>2316.6</c:v>
                </c:pt>
                <c:pt idx="564">
                  <c:v>2305</c:v>
                </c:pt>
                <c:pt idx="565">
                  <c:v>2504.8000000000002</c:v>
                </c:pt>
                <c:pt idx="566">
                  <c:v>2710.7</c:v>
                </c:pt>
                <c:pt idx="567">
                  <c:v>2721</c:v>
                </c:pt>
                <c:pt idx="568">
                  <c:v>2702.1</c:v>
                </c:pt>
                <c:pt idx="569">
                  <c:v>2636.2</c:v>
                </c:pt>
                <c:pt idx="570">
                  <c:v>2600.3000000000002</c:v>
                </c:pt>
                <c:pt idx="571">
                  <c:v>2495.6999999999998</c:v>
                </c:pt>
                <c:pt idx="572">
                  <c:v>2448.6</c:v>
                </c:pt>
                <c:pt idx="573">
                  <c:v>2369.8000000000002</c:v>
                </c:pt>
                <c:pt idx="574">
                  <c:v>2198.6</c:v>
                </c:pt>
                <c:pt idx="575">
                  <c:v>1982.4</c:v>
                </c:pt>
                <c:pt idx="576">
                  <c:v>1931</c:v>
                </c:pt>
                <c:pt idx="577">
                  <c:v>2021.1</c:v>
                </c:pt>
                <c:pt idx="578">
                  <c:v>2226.1</c:v>
                </c:pt>
                <c:pt idx="579">
                  <c:v>2307.4</c:v>
                </c:pt>
                <c:pt idx="580">
                  <c:v>2375</c:v>
                </c:pt>
                <c:pt idx="581">
                  <c:v>2438.1</c:v>
                </c:pt>
                <c:pt idx="582">
                  <c:v>2431.8000000000002</c:v>
                </c:pt>
                <c:pt idx="583">
                  <c:v>2426.3000000000002</c:v>
                </c:pt>
                <c:pt idx="584">
                  <c:v>2351.6</c:v>
                </c:pt>
                <c:pt idx="585">
                  <c:v>2366</c:v>
                </c:pt>
                <c:pt idx="586">
                  <c:v>2282.8000000000002</c:v>
                </c:pt>
                <c:pt idx="587">
                  <c:v>2185.4</c:v>
                </c:pt>
                <c:pt idx="588">
                  <c:v>2109.3000000000002</c:v>
                </c:pt>
                <c:pt idx="589">
                  <c:v>2021.2</c:v>
                </c:pt>
                <c:pt idx="590">
                  <c:v>1961.2</c:v>
                </c:pt>
                <c:pt idx="591">
                  <c:v>1923.2</c:v>
                </c:pt>
                <c:pt idx="592">
                  <c:v>1922.2</c:v>
                </c:pt>
                <c:pt idx="593">
                  <c:v>1902.2</c:v>
                </c:pt>
                <c:pt idx="594">
                  <c:v>1915.9</c:v>
                </c:pt>
                <c:pt idx="595">
                  <c:v>2071.6</c:v>
                </c:pt>
                <c:pt idx="596">
                  <c:v>2225.1999999999998</c:v>
                </c:pt>
                <c:pt idx="597">
                  <c:v>2305.9</c:v>
                </c:pt>
                <c:pt idx="598">
                  <c:v>2373.3000000000002</c:v>
                </c:pt>
                <c:pt idx="599">
                  <c:v>2499.1999999999998</c:v>
                </c:pt>
                <c:pt idx="600">
                  <c:v>2514.1</c:v>
                </c:pt>
                <c:pt idx="601">
                  <c:v>2613.6</c:v>
                </c:pt>
                <c:pt idx="602">
                  <c:v>2714.1</c:v>
                </c:pt>
                <c:pt idx="603">
                  <c:v>2753.1</c:v>
                </c:pt>
                <c:pt idx="604">
                  <c:v>2875.2</c:v>
                </c:pt>
                <c:pt idx="605">
                  <c:v>3027.8</c:v>
                </c:pt>
                <c:pt idx="606">
                  <c:v>3012.5</c:v>
                </c:pt>
                <c:pt idx="607">
                  <c:v>2911.3</c:v>
                </c:pt>
                <c:pt idx="608">
                  <c:v>2827</c:v>
                </c:pt>
                <c:pt idx="609">
                  <c:v>2786.3</c:v>
                </c:pt>
                <c:pt idx="610">
                  <c:v>2698.6</c:v>
                </c:pt>
                <c:pt idx="611">
                  <c:v>2609.9</c:v>
                </c:pt>
                <c:pt idx="612">
                  <c:v>2567.3000000000002</c:v>
                </c:pt>
                <c:pt idx="613">
                  <c:v>2421.1999999999998</c:v>
                </c:pt>
                <c:pt idx="614">
                  <c:v>2257.1</c:v>
                </c:pt>
                <c:pt idx="615">
                  <c:v>2240.1999999999998</c:v>
                </c:pt>
                <c:pt idx="616">
                  <c:v>2179.1</c:v>
                </c:pt>
                <c:pt idx="617">
                  <c:v>2089.4</c:v>
                </c:pt>
                <c:pt idx="618">
                  <c:v>2067.6</c:v>
                </c:pt>
                <c:pt idx="619">
                  <c:v>2111.6</c:v>
                </c:pt>
                <c:pt idx="620">
                  <c:v>2138.6</c:v>
                </c:pt>
                <c:pt idx="621">
                  <c:v>2143.3000000000002</c:v>
                </c:pt>
                <c:pt idx="622">
                  <c:v>2122.9</c:v>
                </c:pt>
                <c:pt idx="623">
                  <c:v>2088.9</c:v>
                </c:pt>
                <c:pt idx="624">
                  <c:v>2073.9</c:v>
                </c:pt>
                <c:pt idx="625">
                  <c:v>2196.9</c:v>
                </c:pt>
                <c:pt idx="626">
                  <c:v>2341.5</c:v>
                </c:pt>
                <c:pt idx="627">
                  <c:v>2370.1</c:v>
                </c:pt>
                <c:pt idx="628">
                  <c:v>2337.1</c:v>
                </c:pt>
                <c:pt idx="629">
                  <c:v>2316.3000000000002</c:v>
                </c:pt>
                <c:pt idx="630">
                  <c:v>2332.1</c:v>
                </c:pt>
                <c:pt idx="631">
                  <c:v>2319.5</c:v>
                </c:pt>
                <c:pt idx="632">
                  <c:v>2249.1</c:v>
                </c:pt>
                <c:pt idx="633">
                  <c:v>2243.6</c:v>
                </c:pt>
                <c:pt idx="634">
                  <c:v>2251.1999999999998</c:v>
                </c:pt>
                <c:pt idx="635">
                  <c:v>2385.1999999999998</c:v>
                </c:pt>
                <c:pt idx="636">
                  <c:v>2379.8000000000002</c:v>
                </c:pt>
                <c:pt idx="637">
                  <c:v>2371.1</c:v>
                </c:pt>
                <c:pt idx="638">
                  <c:v>2312.6</c:v>
                </c:pt>
                <c:pt idx="639">
                  <c:v>2289.1</c:v>
                </c:pt>
                <c:pt idx="640">
                  <c:v>2222.6999999999998</c:v>
                </c:pt>
                <c:pt idx="641">
                  <c:v>2099.8000000000002</c:v>
                </c:pt>
                <c:pt idx="642">
                  <c:v>2092.4</c:v>
                </c:pt>
                <c:pt idx="643">
                  <c:v>2065.3000000000002</c:v>
                </c:pt>
                <c:pt idx="644">
                  <c:v>2027.1</c:v>
                </c:pt>
                <c:pt idx="645">
                  <c:v>1999.4</c:v>
                </c:pt>
                <c:pt idx="646">
                  <c:v>1950.2</c:v>
                </c:pt>
                <c:pt idx="647">
                  <c:v>1922.6</c:v>
                </c:pt>
                <c:pt idx="648">
                  <c:v>1919.3</c:v>
                </c:pt>
                <c:pt idx="649">
                  <c:v>2059.3000000000002</c:v>
                </c:pt>
                <c:pt idx="650">
                  <c:v>2244.1999999999998</c:v>
                </c:pt>
                <c:pt idx="651">
                  <c:v>2308.1</c:v>
                </c:pt>
                <c:pt idx="652">
                  <c:v>2126.5</c:v>
                </c:pt>
                <c:pt idx="653">
                  <c:v>1948.9</c:v>
                </c:pt>
                <c:pt idx="654">
                  <c:v>1883.7</c:v>
                </c:pt>
                <c:pt idx="655">
                  <c:v>2233.1</c:v>
                </c:pt>
                <c:pt idx="656">
                  <c:v>2462.6</c:v>
                </c:pt>
                <c:pt idx="657">
                  <c:v>2510.8000000000002</c:v>
                </c:pt>
                <c:pt idx="658">
                  <c:v>2457.1999999999998</c:v>
                </c:pt>
                <c:pt idx="659">
                  <c:v>2444.1999999999998</c:v>
                </c:pt>
                <c:pt idx="660">
                  <c:v>2412.4</c:v>
                </c:pt>
                <c:pt idx="661">
                  <c:v>2458.1</c:v>
                </c:pt>
                <c:pt idx="662">
                  <c:v>2529.1</c:v>
                </c:pt>
                <c:pt idx="663">
                  <c:v>2543.1999999999998</c:v>
                </c:pt>
                <c:pt idx="664">
                  <c:v>2595.6</c:v>
                </c:pt>
                <c:pt idx="665">
                  <c:v>2638.2</c:v>
                </c:pt>
                <c:pt idx="666">
                  <c:v>2639</c:v>
                </c:pt>
                <c:pt idx="667">
                  <c:v>2457.9</c:v>
                </c:pt>
                <c:pt idx="668">
                  <c:v>2234.1</c:v>
                </c:pt>
                <c:pt idx="669">
                  <c:v>2225.8000000000002</c:v>
                </c:pt>
                <c:pt idx="670">
                  <c:v>2362.6</c:v>
                </c:pt>
                <c:pt idx="671">
                  <c:v>2666.9</c:v>
                </c:pt>
                <c:pt idx="672">
                  <c:v>2680.6</c:v>
                </c:pt>
                <c:pt idx="673">
                  <c:v>2734.9</c:v>
                </c:pt>
                <c:pt idx="674">
                  <c:v>2726</c:v>
                </c:pt>
                <c:pt idx="675">
                  <c:v>2753.9</c:v>
                </c:pt>
                <c:pt idx="676">
                  <c:v>2444.1999999999998</c:v>
                </c:pt>
                <c:pt idx="677">
                  <c:v>2097.8000000000002</c:v>
                </c:pt>
                <c:pt idx="678">
                  <c:v>2065.6</c:v>
                </c:pt>
                <c:pt idx="679">
                  <c:v>2224.8000000000002</c:v>
                </c:pt>
                <c:pt idx="680">
                  <c:v>2362.3000000000002</c:v>
                </c:pt>
                <c:pt idx="681">
                  <c:v>2360.8000000000002</c:v>
                </c:pt>
                <c:pt idx="682">
                  <c:v>2332.3000000000002</c:v>
                </c:pt>
                <c:pt idx="683">
                  <c:v>2206.9</c:v>
                </c:pt>
                <c:pt idx="684">
                  <c:v>2143.1999999999998</c:v>
                </c:pt>
                <c:pt idx="685">
                  <c:v>2129.1</c:v>
                </c:pt>
                <c:pt idx="686">
                  <c:v>2123.6</c:v>
                </c:pt>
                <c:pt idx="687">
                  <c:v>2097.9</c:v>
                </c:pt>
                <c:pt idx="688">
                  <c:v>2138.5</c:v>
                </c:pt>
                <c:pt idx="689">
                  <c:v>2219.3000000000002</c:v>
                </c:pt>
                <c:pt idx="690">
                  <c:v>2242.8000000000002</c:v>
                </c:pt>
                <c:pt idx="691">
                  <c:v>2250.4</c:v>
                </c:pt>
                <c:pt idx="692">
                  <c:v>2225.6</c:v>
                </c:pt>
                <c:pt idx="693">
                  <c:v>2207.1</c:v>
                </c:pt>
                <c:pt idx="694">
                  <c:v>2496.1999999999998</c:v>
                </c:pt>
                <c:pt idx="695">
                  <c:v>2841.6</c:v>
                </c:pt>
                <c:pt idx="696">
                  <c:v>2871.9</c:v>
                </c:pt>
                <c:pt idx="697">
                  <c:v>2719.1</c:v>
                </c:pt>
                <c:pt idx="698">
                  <c:v>2586.3000000000002</c:v>
                </c:pt>
                <c:pt idx="699">
                  <c:v>2605.4</c:v>
                </c:pt>
                <c:pt idx="700">
                  <c:v>2600.3000000000002</c:v>
                </c:pt>
                <c:pt idx="701">
                  <c:v>2585.1999999999998</c:v>
                </c:pt>
                <c:pt idx="702">
                  <c:v>2581.6999999999998</c:v>
                </c:pt>
                <c:pt idx="703">
                  <c:v>2551.8000000000002</c:v>
                </c:pt>
                <c:pt idx="704">
                  <c:v>2610.5</c:v>
                </c:pt>
                <c:pt idx="705">
                  <c:v>2605.1999999999998</c:v>
                </c:pt>
                <c:pt idx="706">
                  <c:v>2570.9</c:v>
                </c:pt>
                <c:pt idx="707">
                  <c:v>2505.3000000000002</c:v>
                </c:pt>
                <c:pt idx="708">
                  <c:v>2519.6999999999998</c:v>
                </c:pt>
                <c:pt idx="709">
                  <c:v>2473.4</c:v>
                </c:pt>
                <c:pt idx="710">
                  <c:v>2339.6</c:v>
                </c:pt>
                <c:pt idx="711">
                  <c:v>2358.6</c:v>
                </c:pt>
                <c:pt idx="712">
                  <c:v>2125.4</c:v>
                </c:pt>
                <c:pt idx="713">
                  <c:v>1909.6</c:v>
                </c:pt>
                <c:pt idx="714">
                  <c:v>1848.3</c:v>
                </c:pt>
                <c:pt idx="715">
                  <c:v>1911.2</c:v>
                </c:pt>
                <c:pt idx="716">
                  <c:v>1989.1</c:v>
                </c:pt>
                <c:pt idx="717">
                  <c:v>2036.2</c:v>
                </c:pt>
                <c:pt idx="718">
                  <c:v>2240.1999999999998</c:v>
                </c:pt>
                <c:pt idx="719">
                  <c:v>2417.6999999999998</c:v>
                </c:pt>
                <c:pt idx="720">
                  <c:v>2452.1999999999998</c:v>
                </c:pt>
                <c:pt idx="721">
                  <c:v>2098</c:v>
                </c:pt>
                <c:pt idx="722">
                  <c:v>1710.4</c:v>
                </c:pt>
                <c:pt idx="723">
                  <c:v>1691.7</c:v>
                </c:pt>
                <c:pt idx="724">
                  <c:v>1686.4</c:v>
                </c:pt>
                <c:pt idx="725">
                  <c:v>1681.2</c:v>
                </c:pt>
                <c:pt idx="726">
                  <c:v>1684.8</c:v>
                </c:pt>
                <c:pt idx="727">
                  <c:v>1727.3</c:v>
                </c:pt>
                <c:pt idx="728">
                  <c:v>1834.1</c:v>
                </c:pt>
                <c:pt idx="729">
                  <c:v>1851.7</c:v>
                </c:pt>
                <c:pt idx="730">
                  <c:v>2131.8000000000002</c:v>
                </c:pt>
                <c:pt idx="731">
                  <c:v>2451.3000000000002</c:v>
                </c:pt>
                <c:pt idx="732">
                  <c:v>2449.4</c:v>
                </c:pt>
                <c:pt idx="733">
                  <c:v>2420.8000000000002</c:v>
                </c:pt>
                <c:pt idx="734">
                  <c:v>2341.9</c:v>
                </c:pt>
                <c:pt idx="735">
                  <c:v>2351.5</c:v>
                </c:pt>
                <c:pt idx="736">
                  <c:v>2307.4</c:v>
                </c:pt>
                <c:pt idx="737">
                  <c:v>2178.3000000000002</c:v>
                </c:pt>
                <c:pt idx="738">
                  <c:v>2178.9</c:v>
                </c:pt>
                <c:pt idx="739">
                  <c:v>2012.3</c:v>
                </c:pt>
                <c:pt idx="740">
                  <c:v>1880.1</c:v>
                </c:pt>
                <c:pt idx="741">
                  <c:v>1883.8</c:v>
                </c:pt>
                <c:pt idx="742">
                  <c:v>1881.2</c:v>
                </c:pt>
                <c:pt idx="743">
                  <c:v>1858.8</c:v>
                </c:pt>
                <c:pt idx="744">
                  <c:v>1856.8</c:v>
                </c:pt>
                <c:pt idx="745">
                  <c:v>2258.6999999999998</c:v>
                </c:pt>
                <c:pt idx="746">
                  <c:v>2623.4</c:v>
                </c:pt>
                <c:pt idx="747">
                  <c:v>2633.2</c:v>
                </c:pt>
                <c:pt idx="748">
                  <c:v>2652.1</c:v>
                </c:pt>
                <c:pt idx="749">
                  <c:v>2672.3</c:v>
                </c:pt>
                <c:pt idx="750">
                  <c:v>2679.7</c:v>
                </c:pt>
                <c:pt idx="751">
                  <c:v>2545.8000000000002</c:v>
                </c:pt>
                <c:pt idx="752">
                  <c:v>2397</c:v>
                </c:pt>
                <c:pt idx="753">
                  <c:v>2375.3000000000002</c:v>
                </c:pt>
                <c:pt idx="754">
                  <c:v>2275.3000000000002</c:v>
                </c:pt>
                <c:pt idx="755">
                  <c:v>2205.6</c:v>
                </c:pt>
                <c:pt idx="756">
                  <c:v>2174.5</c:v>
                </c:pt>
                <c:pt idx="757">
                  <c:v>2202.4</c:v>
                </c:pt>
                <c:pt idx="758">
                  <c:v>2251.6</c:v>
                </c:pt>
                <c:pt idx="759">
                  <c:v>2243.6999999999998</c:v>
                </c:pt>
                <c:pt idx="760">
                  <c:v>2209.1999999999998</c:v>
                </c:pt>
                <c:pt idx="761">
                  <c:v>2118.1</c:v>
                </c:pt>
                <c:pt idx="762">
                  <c:v>2076.1999999999998</c:v>
                </c:pt>
                <c:pt idx="763">
                  <c:v>2038.2</c:v>
                </c:pt>
                <c:pt idx="764">
                  <c:v>1969.6</c:v>
                </c:pt>
                <c:pt idx="765">
                  <c:v>1906.1</c:v>
                </c:pt>
                <c:pt idx="766">
                  <c:v>2073.1999999999998</c:v>
                </c:pt>
                <c:pt idx="767">
                  <c:v>2246.9</c:v>
                </c:pt>
                <c:pt idx="768">
                  <c:v>2304.5</c:v>
                </c:pt>
                <c:pt idx="769">
                  <c:v>2326.1999999999998</c:v>
                </c:pt>
                <c:pt idx="770">
                  <c:v>2287.1</c:v>
                </c:pt>
                <c:pt idx="771">
                  <c:v>2266.3000000000002</c:v>
                </c:pt>
                <c:pt idx="772">
                  <c:v>2284.8000000000002</c:v>
                </c:pt>
                <c:pt idx="773">
                  <c:v>2369.6</c:v>
                </c:pt>
                <c:pt idx="774">
                  <c:v>2395.6</c:v>
                </c:pt>
                <c:pt idx="775">
                  <c:v>2429.9</c:v>
                </c:pt>
                <c:pt idx="776">
                  <c:v>2451.9</c:v>
                </c:pt>
                <c:pt idx="777">
                  <c:v>2428.4</c:v>
                </c:pt>
                <c:pt idx="778">
                  <c:v>2360</c:v>
                </c:pt>
                <c:pt idx="779">
                  <c:v>2233.6999999999998</c:v>
                </c:pt>
                <c:pt idx="780">
                  <c:v>2218.8000000000002</c:v>
                </c:pt>
                <c:pt idx="781">
                  <c:v>2191.8000000000002</c:v>
                </c:pt>
                <c:pt idx="782">
                  <c:v>2188.8000000000002</c:v>
                </c:pt>
                <c:pt idx="783">
                  <c:v>2176.8000000000002</c:v>
                </c:pt>
                <c:pt idx="784">
                  <c:v>2298.6999999999998</c:v>
                </c:pt>
                <c:pt idx="785">
                  <c:v>2479.9</c:v>
                </c:pt>
                <c:pt idx="786">
                  <c:v>2507.1999999999998</c:v>
                </c:pt>
                <c:pt idx="787">
                  <c:v>2438.6999999999998</c:v>
                </c:pt>
                <c:pt idx="788">
                  <c:v>2305.6999999999998</c:v>
                </c:pt>
                <c:pt idx="789">
                  <c:v>2316.9</c:v>
                </c:pt>
                <c:pt idx="790">
                  <c:v>2397.9</c:v>
                </c:pt>
                <c:pt idx="791">
                  <c:v>2468.6999999999998</c:v>
                </c:pt>
                <c:pt idx="792">
                  <c:v>2526.1999999999998</c:v>
                </c:pt>
                <c:pt idx="793">
                  <c:v>2426.4</c:v>
                </c:pt>
                <c:pt idx="794">
                  <c:v>2236.5</c:v>
                </c:pt>
                <c:pt idx="795">
                  <c:v>2214.5</c:v>
                </c:pt>
                <c:pt idx="796">
                  <c:v>2174.6999999999998</c:v>
                </c:pt>
                <c:pt idx="797">
                  <c:v>2127.9</c:v>
                </c:pt>
                <c:pt idx="798">
                  <c:v>2130.6</c:v>
                </c:pt>
                <c:pt idx="799">
                  <c:v>2210.1</c:v>
                </c:pt>
                <c:pt idx="800">
                  <c:v>2265.3000000000002</c:v>
                </c:pt>
                <c:pt idx="801">
                  <c:v>2272.9</c:v>
                </c:pt>
                <c:pt idx="802">
                  <c:v>2235</c:v>
                </c:pt>
                <c:pt idx="803">
                  <c:v>2194.9</c:v>
                </c:pt>
                <c:pt idx="804">
                  <c:v>2146.3000000000002</c:v>
                </c:pt>
                <c:pt idx="805">
                  <c:v>2127.3000000000002</c:v>
                </c:pt>
                <c:pt idx="806">
                  <c:v>2155.9</c:v>
                </c:pt>
                <c:pt idx="807">
                  <c:v>2158.1</c:v>
                </c:pt>
                <c:pt idx="808">
                  <c:v>2212.6</c:v>
                </c:pt>
                <c:pt idx="809">
                  <c:v>2318.8000000000002</c:v>
                </c:pt>
                <c:pt idx="810">
                  <c:v>2358</c:v>
                </c:pt>
                <c:pt idx="811">
                  <c:v>2398.4</c:v>
                </c:pt>
                <c:pt idx="812">
                  <c:v>2415.9</c:v>
                </c:pt>
                <c:pt idx="813">
                  <c:v>2418.1999999999998</c:v>
                </c:pt>
                <c:pt idx="814">
                  <c:v>2487</c:v>
                </c:pt>
                <c:pt idx="815">
                  <c:v>2531.6</c:v>
                </c:pt>
                <c:pt idx="816">
                  <c:v>2556.6</c:v>
                </c:pt>
                <c:pt idx="817">
                  <c:v>2537.1</c:v>
                </c:pt>
                <c:pt idx="818">
                  <c:v>2441.5</c:v>
                </c:pt>
                <c:pt idx="819">
                  <c:v>2404.9</c:v>
                </c:pt>
                <c:pt idx="820">
                  <c:v>2313.3000000000002</c:v>
                </c:pt>
                <c:pt idx="821">
                  <c:v>2196.1</c:v>
                </c:pt>
                <c:pt idx="822">
                  <c:v>2176.9</c:v>
                </c:pt>
                <c:pt idx="823">
                  <c:v>2144.9</c:v>
                </c:pt>
                <c:pt idx="824">
                  <c:v>2112.3000000000002</c:v>
                </c:pt>
                <c:pt idx="825">
                  <c:v>2100.9</c:v>
                </c:pt>
                <c:pt idx="826">
                  <c:v>2336.3000000000002</c:v>
                </c:pt>
                <c:pt idx="827">
                  <c:v>2550.1999999999998</c:v>
                </c:pt>
                <c:pt idx="828">
                  <c:v>2587.9</c:v>
                </c:pt>
                <c:pt idx="829">
                  <c:v>2607.1</c:v>
                </c:pt>
                <c:pt idx="830">
                  <c:v>2617.1999999999998</c:v>
                </c:pt>
                <c:pt idx="831">
                  <c:v>2656.1</c:v>
                </c:pt>
                <c:pt idx="832">
                  <c:v>2646.1</c:v>
                </c:pt>
                <c:pt idx="833">
                  <c:v>2562.6</c:v>
                </c:pt>
                <c:pt idx="834">
                  <c:v>2535.1</c:v>
                </c:pt>
                <c:pt idx="835">
                  <c:v>2486.6999999999998</c:v>
                </c:pt>
                <c:pt idx="836">
                  <c:v>2438.3000000000002</c:v>
                </c:pt>
                <c:pt idx="837">
                  <c:v>2389.1</c:v>
                </c:pt>
                <c:pt idx="838">
                  <c:v>2311.6</c:v>
                </c:pt>
                <c:pt idx="839">
                  <c:v>2228.3000000000002</c:v>
                </c:pt>
                <c:pt idx="840">
                  <c:v>2214.3000000000002</c:v>
                </c:pt>
                <c:pt idx="841">
                  <c:v>2191.8000000000002</c:v>
                </c:pt>
                <c:pt idx="842">
                  <c:v>2155.1999999999998</c:v>
                </c:pt>
                <c:pt idx="843">
                  <c:v>2114.4</c:v>
                </c:pt>
                <c:pt idx="844">
                  <c:v>2066.3000000000002</c:v>
                </c:pt>
                <c:pt idx="845">
                  <c:v>2052.3000000000002</c:v>
                </c:pt>
                <c:pt idx="846">
                  <c:v>2046.1</c:v>
                </c:pt>
                <c:pt idx="847">
                  <c:v>2343</c:v>
                </c:pt>
                <c:pt idx="848">
                  <c:v>2562.3000000000002</c:v>
                </c:pt>
                <c:pt idx="849">
                  <c:v>2611.1</c:v>
                </c:pt>
                <c:pt idx="850">
                  <c:v>2524.1</c:v>
                </c:pt>
                <c:pt idx="851">
                  <c:v>2329.9</c:v>
                </c:pt>
                <c:pt idx="852">
                  <c:v>2287.5</c:v>
                </c:pt>
                <c:pt idx="853">
                  <c:v>2312.8000000000002</c:v>
                </c:pt>
                <c:pt idx="854">
                  <c:v>2365</c:v>
                </c:pt>
                <c:pt idx="855">
                  <c:v>2372.1</c:v>
                </c:pt>
                <c:pt idx="856">
                  <c:v>2369.1999999999998</c:v>
                </c:pt>
                <c:pt idx="857">
                  <c:v>2384.1999999999998</c:v>
                </c:pt>
                <c:pt idx="858">
                  <c:v>2371</c:v>
                </c:pt>
                <c:pt idx="859">
                  <c:v>2383.6</c:v>
                </c:pt>
                <c:pt idx="860">
                  <c:v>2369.3000000000002</c:v>
                </c:pt>
                <c:pt idx="861">
                  <c:v>2379.5</c:v>
                </c:pt>
                <c:pt idx="862">
                  <c:v>2464</c:v>
                </c:pt>
                <c:pt idx="863">
                  <c:v>2571.1</c:v>
                </c:pt>
                <c:pt idx="864">
                  <c:v>2566.6999999999998</c:v>
                </c:pt>
                <c:pt idx="865">
                  <c:v>2341.8000000000002</c:v>
                </c:pt>
                <c:pt idx="866">
                  <c:v>2205.8000000000002</c:v>
                </c:pt>
                <c:pt idx="867">
                  <c:v>2191.4</c:v>
                </c:pt>
                <c:pt idx="868">
                  <c:v>2294.5</c:v>
                </c:pt>
                <c:pt idx="869">
                  <c:v>2391.3000000000002</c:v>
                </c:pt>
                <c:pt idx="870">
                  <c:v>2427</c:v>
                </c:pt>
                <c:pt idx="871">
                  <c:v>2275.9</c:v>
                </c:pt>
                <c:pt idx="872">
                  <c:v>2090.9</c:v>
                </c:pt>
                <c:pt idx="873">
                  <c:v>2071.4</c:v>
                </c:pt>
                <c:pt idx="874">
                  <c:v>2070</c:v>
                </c:pt>
                <c:pt idx="875">
                  <c:v>2053.5</c:v>
                </c:pt>
                <c:pt idx="876">
                  <c:v>2048.4</c:v>
                </c:pt>
                <c:pt idx="877">
                  <c:v>2084.1</c:v>
                </c:pt>
                <c:pt idx="878">
                  <c:v>2158.6999999999998</c:v>
                </c:pt>
                <c:pt idx="879">
                  <c:v>2204.8000000000002</c:v>
                </c:pt>
                <c:pt idx="880">
                  <c:v>2500.8000000000002</c:v>
                </c:pt>
                <c:pt idx="881">
                  <c:v>2799.7</c:v>
                </c:pt>
                <c:pt idx="882">
                  <c:v>2892.7</c:v>
                </c:pt>
                <c:pt idx="883">
                  <c:v>2914.8</c:v>
                </c:pt>
                <c:pt idx="884">
                  <c:v>2938.6</c:v>
                </c:pt>
                <c:pt idx="885">
                  <c:v>2943.4</c:v>
                </c:pt>
                <c:pt idx="886">
                  <c:v>2738.8</c:v>
                </c:pt>
                <c:pt idx="887">
                  <c:v>2511.3000000000002</c:v>
                </c:pt>
                <c:pt idx="888">
                  <c:v>2493.6999999999998</c:v>
                </c:pt>
                <c:pt idx="889">
                  <c:v>2352.5</c:v>
                </c:pt>
                <c:pt idx="890">
                  <c:v>2216.6999999999998</c:v>
                </c:pt>
                <c:pt idx="891">
                  <c:v>2189</c:v>
                </c:pt>
                <c:pt idx="892">
                  <c:v>2410.3000000000002</c:v>
                </c:pt>
                <c:pt idx="893">
                  <c:v>2664</c:v>
                </c:pt>
                <c:pt idx="894">
                  <c:v>2754.2</c:v>
                </c:pt>
                <c:pt idx="895">
                  <c:v>2591.3000000000002</c:v>
                </c:pt>
                <c:pt idx="896">
                  <c:v>2520.4</c:v>
                </c:pt>
                <c:pt idx="897">
                  <c:v>2472.6999999999998</c:v>
                </c:pt>
                <c:pt idx="898">
                  <c:v>2541.1</c:v>
                </c:pt>
                <c:pt idx="899">
                  <c:v>2668.9</c:v>
                </c:pt>
                <c:pt idx="900">
                  <c:v>2722.2</c:v>
                </c:pt>
                <c:pt idx="901">
                  <c:v>2843.4</c:v>
                </c:pt>
                <c:pt idx="902">
                  <c:v>2878</c:v>
                </c:pt>
                <c:pt idx="903">
                  <c:v>2884.7</c:v>
                </c:pt>
                <c:pt idx="904">
                  <c:v>2724.2</c:v>
                </c:pt>
                <c:pt idx="905">
                  <c:v>2585.4</c:v>
                </c:pt>
                <c:pt idx="906">
                  <c:v>2570.1999999999998</c:v>
                </c:pt>
                <c:pt idx="907">
                  <c:v>2350.1</c:v>
                </c:pt>
                <c:pt idx="908">
                  <c:v>2116.3000000000002</c:v>
                </c:pt>
                <c:pt idx="909">
                  <c:v>2073.4</c:v>
                </c:pt>
                <c:pt idx="910">
                  <c:v>2243.3000000000002</c:v>
                </c:pt>
                <c:pt idx="911">
                  <c:v>2466.5</c:v>
                </c:pt>
                <c:pt idx="912">
                  <c:v>2481.4</c:v>
                </c:pt>
                <c:pt idx="913">
                  <c:v>2340.6999999999998</c:v>
                </c:pt>
                <c:pt idx="914">
                  <c:v>2221.4</c:v>
                </c:pt>
                <c:pt idx="915">
                  <c:v>2228.1</c:v>
                </c:pt>
                <c:pt idx="916">
                  <c:v>2295.1</c:v>
                </c:pt>
                <c:pt idx="917">
                  <c:v>2314.8000000000002</c:v>
                </c:pt>
                <c:pt idx="918">
                  <c:v>2312.1</c:v>
                </c:pt>
                <c:pt idx="919">
                  <c:v>2452.1</c:v>
                </c:pt>
                <c:pt idx="920">
                  <c:v>2575.3000000000002</c:v>
                </c:pt>
                <c:pt idx="921">
                  <c:v>2599.6999999999998</c:v>
                </c:pt>
                <c:pt idx="922">
                  <c:v>2607.6</c:v>
                </c:pt>
                <c:pt idx="923">
                  <c:v>2626.4</c:v>
                </c:pt>
                <c:pt idx="924">
                  <c:v>2683.6</c:v>
                </c:pt>
                <c:pt idx="925">
                  <c:v>2731.1</c:v>
                </c:pt>
                <c:pt idx="926">
                  <c:v>2819.9</c:v>
                </c:pt>
                <c:pt idx="927">
                  <c:v>2839.5</c:v>
                </c:pt>
                <c:pt idx="928">
                  <c:v>2695.6</c:v>
                </c:pt>
                <c:pt idx="929">
                  <c:v>2602.9</c:v>
                </c:pt>
                <c:pt idx="930">
                  <c:v>2562.4</c:v>
                </c:pt>
                <c:pt idx="931">
                  <c:v>2335.9</c:v>
                </c:pt>
                <c:pt idx="932">
                  <c:v>2088.3000000000002</c:v>
                </c:pt>
                <c:pt idx="933">
                  <c:v>2040.4</c:v>
                </c:pt>
                <c:pt idx="934">
                  <c:v>2020.9</c:v>
                </c:pt>
                <c:pt idx="935">
                  <c:v>2054.1999999999998</c:v>
                </c:pt>
                <c:pt idx="936">
                  <c:v>2070.5</c:v>
                </c:pt>
                <c:pt idx="937">
                  <c:v>2094</c:v>
                </c:pt>
                <c:pt idx="938">
                  <c:v>2136.6</c:v>
                </c:pt>
                <c:pt idx="939">
                  <c:v>2177.3000000000002</c:v>
                </c:pt>
                <c:pt idx="940">
                  <c:v>2272.4</c:v>
                </c:pt>
                <c:pt idx="941">
                  <c:v>2413.9</c:v>
                </c:pt>
                <c:pt idx="942">
                  <c:v>2448.6</c:v>
                </c:pt>
                <c:pt idx="943">
                  <c:v>2239.5</c:v>
                </c:pt>
                <c:pt idx="944">
                  <c:v>1979.5</c:v>
                </c:pt>
                <c:pt idx="945">
                  <c:v>1943.5</c:v>
                </c:pt>
                <c:pt idx="946">
                  <c:v>1937.5</c:v>
                </c:pt>
                <c:pt idx="947">
                  <c:v>1990.5</c:v>
                </c:pt>
                <c:pt idx="948">
                  <c:v>2025.4</c:v>
                </c:pt>
                <c:pt idx="949">
                  <c:v>1956.8</c:v>
                </c:pt>
                <c:pt idx="950">
                  <c:v>1819.2</c:v>
                </c:pt>
                <c:pt idx="951">
                  <c:v>1777.6</c:v>
                </c:pt>
                <c:pt idx="952">
                  <c:v>1880.1</c:v>
                </c:pt>
                <c:pt idx="953">
                  <c:v>2071.6</c:v>
                </c:pt>
                <c:pt idx="954">
                  <c:v>2126.3000000000002</c:v>
                </c:pt>
                <c:pt idx="955">
                  <c:v>2516.9</c:v>
                </c:pt>
                <c:pt idx="956">
                  <c:v>2833.4</c:v>
                </c:pt>
                <c:pt idx="957">
                  <c:v>2831.3</c:v>
                </c:pt>
                <c:pt idx="958">
                  <c:v>2611.9</c:v>
                </c:pt>
                <c:pt idx="959">
                  <c:v>2468.3000000000002</c:v>
                </c:pt>
                <c:pt idx="960">
                  <c:v>2482.3000000000002</c:v>
                </c:pt>
                <c:pt idx="961">
                  <c:v>2448.3000000000002</c:v>
                </c:pt>
                <c:pt idx="962">
                  <c:v>2431.1999999999998</c:v>
                </c:pt>
                <c:pt idx="963">
                  <c:v>2423.5</c:v>
                </c:pt>
                <c:pt idx="964">
                  <c:v>2411.9</c:v>
                </c:pt>
                <c:pt idx="965">
                  <c:v>2468.5</c:v>
                </c:pt>
                <c:pt idx="966">
                  <c:v>2468.1999999999998</c:v>
                </c:pt>
                <c:pt idx="967">
                  <c:v>2541.3000000000002</c:v>
                </c:pt>
                <c:pt idx="968">
                  <c:v>2604.5</c:v>
                </c:pt>
                <c:pt idx="969">
                  <c:v>2582.4</c:v>
                </c:pt>
                <c:pt idx="970">
                  <c:v>2493.6</c:v>
                </c:pt>
                <c:pt idx="971">
                  <c:v>2486.6</c:v>
                </c:pt>
                <c:pt idx="972">
                  <c:v>2456.1999999999998</c:v>
                </c:pt>
                <c:pt idx="973">
                  <c:v>2478</c:v>
                </c:pt>
                <c:pt idx="974">
                  <c:v>2461.5</c:v>
                </c:pt>
                <c:pt idx="975">
                  <c:v>2448</c:v>
                </c:pt>
                <c:pt idx="976">
                  <c:v>2440.5</c:v>
                </c:pt>
                <c:pt idx="977">
                  <c:v>2514.1999999999998</c:v>
                </c:pt>
                <c:pt idx="978">
                  <c:v>2578</c:v>
                </c:pt>
                <c:pt idx="979">
                  <c:v>2536.5</c:v>
                </c:pt>
                <c:pt idx="980">
                  <c:v>2440</c:v>
                </c:pt>
                <c:pt idx="981">
                  <c:v>2377.8000000000002</c:v>
                </c:pt>
                <c:pt idx="982">
                  <c:v>2530</c:v>
                </c:pt>
                <c:pt idx="983">
                  <c:v>2715.8</c:v>
                </c:pt>
                <c:pt idx="984">
                  <c:v>2762.3</c:v>
                </c:pt>
                <c:pt idx="985">
                  <c:v>2727.8</c:v>
                </c:pt>
                <c:pt idx="986">
                  <c:v>2624.1</c:v>
                </c:pt>
                <c:pt idx="987">
                  <c:v>2576.5</c:v>
                </c:pt>
                <c:pt idx="988">
                  <c:v>2556.3000000000002</c:v>
                </c:pt>
                <c:pt idx="989">
                  <c:v>2514.4</c:v>
                </c:pt>
                <c:pt idx="990">
                  <c:v>2462.8000000000002</c:v>
                </c:pt>
                <c:pt idx="991">
                  <c:v>2501.8000000000002</c:v>
                </c:pt>
                <c:pt idx="992">
                  <c:v>2526.6</c:v>
                </c:pt>
                <c:pt idx="993">
                  <c:v>2524</c:v>
                </c:pt>
                <c:pt idx="994">
                  <c:v>2538.3000000000002</c:v>
                </c:pt>
                <c:pt idx="995">
                  <c:v>2626.1</c:v>
                </c:pt>
                <c:pt idx="996">
                  <c:v>2587</c:v>
                </c:pt>
                <c:pt idx="997">
                  <c:v>2555.8000000000002</c:v>
                </c:pt>
                <c:pt idx="998">
                  <c:v>2500.5</c:v>
                </c:pt>
                <c:pt idx="999">
                  <c:v>2503.4</c:v>
                </c:pt>
                <c:pt idx="1000">
                  <c:v>2448.5</c:v>
                </c:pt>
                <c:pt idx="1001">
                  <c:v>2328.1999999999998</c:v>
                </c:pt>
                <c:pt idx="1002">
                  <c:v>2307.8000000000002</c:v>
                </c:pt>
                <c:pt idx="1003">
                  <c:v>2466.1</c:v>
                </c:pt>
                <c:pt idx="1004">
                  <c:v>2590.6999999999998</c:v>
                </c:pt>
                <c:pt idx="1005">
                  <c:v>2625.2</c:v>
                </c:pt>
                <c:pt idx="1006">
                  <c:v>2396.1999999999998</c:v>
                </c:pt>
                <c:pt idx="1007">
                  <c:v>2259</c:v>
                </c:pt>
                <c:pt idx="1008">
                  <c:v>2166</c:v>
                </c:pt>
                <c:pt idx="1009">
                  <c:v>2316.5</c:v>
                </c:pt>
                <c:pt idx="1010">
                  <c:v>2587.6999999999998</c:v>
                </c:pt>
                <c:pt idx="1011">
                  <c:v>2602.1</c:v>
                </c:pt>
                <c:pt idx="1012">
                  <c:v>2663.3</c:v>
                </c:pt>
                <c:pt idx="1013">
                  <c:v>2737.7</c:v>
                </c:pt>
                <c:pt idx="1014">
                  <c:v>2718.6</c:v>
                </c:pt>
                <c:pt idx="1015">
                  <c:v>2247.8000000000002</c:v>
                </c:pt>
                <c:pt idx="1016">
                  <c:v>1865.2</c:v>
                </c:pt>
                <c:pt idx="1017">
                  <c:v>1818.1</c:v>
                </c:pt>
                <c:pt idx="1018">
                  <c:v>2028.8</c:v>
                </c:pt>
                <c:pt idx="1019">
                  <c:v>2223.1999999999998</c:v>
                </c:pt>
                <c:pt idx="1020">
                  <c:v>2252.1</c:v>
                </c:pt>
                <c:pt idx="1021">
                  <c:v>2295.4</c:v>
                </c:pt>
                <c:pt idx="1022">
                  <c:v>2295.9</c:v>
                </c:pt>
                <c:pt idx="1023">
                  <c:v>2313.8000000000002</c:v>
                </c:pt>
                <c:pt idx="1024">
                  <c:v>2353.5</c:v>
                </c:pt>
                <c:pt idx="1025">
                  <c:v>2433.1</c:v>
                </c:pt>
                <c:pt idx="1026">
                  <c:v>2404.6999999999998</c:v>
                </c:pt>
                <c:pt idx="1027">
                  <c:v>2464.4</c:v>
                </c:pt>
                <c:pt idx="1028">
                  <c:v>2637</c:v>
                </c:pt>
                <c:pt idx="1029">
                  <c:v>2657.9</c:v>
                </c:pt>
                <c:pt idx="1030">
                  <c:v>2309</c:v>
                </c:pt>
                <c:pt idx="1031">
                  <c:v>2042.8</c:v>
                </c:pt>
                <c:pt idx="1032">
                  <c:v>1990.5</c:v>
                </c:pt>
                <c:pt idx="1033">
                  <c:v>2064.9</c:v>
                </c:pt>
                <c:pt idx="1034">
                  <c:v>2098</c:v>
                </c:pt>
                <c:pt idx="1035">
                  <c:v>2127</c:v>
                </c:pt>
                <c:pt idx="1036">
                  <c:v>2355</c:v>
                </c:pt>
                <c:pt idx="1037">
                  <c:v>2594.6999999999998</c:v>
                </c:pt>
                <c:pt idx="1038">
                  <c:v>2653.5</c:v>
                </c:pt>
                <c:pt idx="1039">
                  <c:v>2721</c:v>
                </c:pt>
                <c:pt idx="1040">
                  <c:v>2821.6</c:v>
                </c:pt>
                <c:pt idx="1041">
                  <c:v>2835</c:v>
                </c:pt>
                <c:pt idx="1042">
                  <c:v>2824.3</c:v>
                </c:pt>
                <c:pt idx="1043">
                  <c:v>2820.8</c:v>
                </c:pt>
                <c:pt idx="1044">
                  <c:v>2797.9</c:v>
                </c:pt>
                <c:pt idx="1045">
                  <c:v>2550.4</c:v>
                </c:pt>
                <c:pt idx="1046">
                  <c:v>2335.1999999999998</c:v>
                </c:pt>
                <c:pt idx="1047">
                  <c:v>2301.1999999999998</c:v>
                </c:pt>
                <c:pt idx="1048">
                  <c:v>2036.4</c:v>
                </c:pt>
                <c:pt idx="1049">
                  <c:v>1825.2</c:v>
                </c:pt>
                <c:pt idx="1050">
                  <c:v>1839.4</c:v>
                </c:pt>
                <c:pt idx="1051">
                  <c:v>2167.9</c:v>
                </c:pt>
                <c:pt idx="1052">
                  <c:v>2420.9</c:v>
                </c:pt>
                <c:pt idx="1053">
                  <c:v>2446.4</c:v>
                </c:pt>
                <c:pt idx="1054">
                  <c:v>2385.5</c:v>
                </c:pt>
                <c:pt idx="1055">
                  <c:v>2295.6</c:v>
                </c:pt>
                <c:pt idx="1056">
                  <c:v>2303.4</c:v>
                </c:pt>
                <c:pt idx="1057">
                  <c:v>2236.9</c:v>
                </c:pt>
                <c:pt idx="1058">
                  <c:v>2212.5</c:v>
                </c:pt>
                <c:pt idx="1059">
                  <c:v>2205.1</c:v>
                </c:pt>
                <c:pt idx="1060">
                  <c:v>2218.5</c:v>
                </c:pt>
                <c:pt idx="1061">
                  <c:v>2251.5</c:v>
                </c:pt>
                <c:pt idx="1062">
                  <c:v>2289.1999999999998</c:v>
                </c:pt>
                <c:pt idx="1063">
                  <c:v>2271.4</c:v>
                </c:pt>
                <c:pt idx="1064">
                  <c:v>2232.8000000000002</c:v>
                </c:pt>
                <c:pt idx="1065">
                  <c:v>2231.5</c:v>
                </c:pt>
                <c:pt idx="1066">
                  <c:v>2173.1999999999998</c:v>
                </c:pt>
                <c:pt idx="1067">
                  <c:v>2088.6</c:v>
                </c:pt>
                <c:pt idx="1068">
                  <c:v>2091.6999999999998</c:v>
                </c:pt>
                <c:pt idx="1069">
                  <c:v>2000.4</c:v>
                </c:pt>
                <c:pt idx="1070">
                  <c:v>1943.1</c:v>
                </c:pt>
                <c:pt idx="1071">
                  <c:v>1929.6</c:v>
                </c:pt>
                <c:pt idx="1072">
                  <c:v>1920</c:v>
                </c:pt>
                <c:pt idx="1073">
                  <c:v>1915.5</c:v>
                </c:pt>
                <c:pt idx="1074">
                  <c:v>1925.7</c:v>
                </c:pt>
                <c:pt idx="1075">
                  <c:v>2065.6999999999998</c:v>
                </c:pt>
                <c:pt idx="1076">
                  <c:v>2287.6</c:v>
                </c:pt>
                <c:pt idx="1077">
                  <c:v>2291.4</c:v>
                </c:pt>
                <c:pt idx="1078">
                  <c:v>2238.1</c:v>
                </c:pt>
                <c:pt idx="1079">
                  <c:v>2159.1</c:v>
                </c:pt>
                <c:pt idx="1080">
                  <c:v>2120.1</c:v>
                </c:pt>
                <c:pt idx="1081">
                  <c:v>2174.6</c:v>
                </c:pt>
                <c:pt idx="1082">
                  <c:v>2377.9</c:v>
                </c:pt>
                <c:pt idx="1083">
                  <c:v>2409.8000000000002</c:v>
                </c:pt>
                <c:pt idx="1084">
                  <c:v>2428.9</c:v>
                </c:pt>
                <c:pt idx="1085">
                  <c:v>2493</c:v>
                </c:pt>
                <c:pt idx="1086">
                  <c:v>2474.6999999999998</c:v>
                </c:pt>
                <c:pt idx="1087">
                  <c:v>2200.6</c:v>
                </c:pt>
                <c:pt idx="1088">
                  <c:v>1922</c:v>
                </c:pt>
                <c:pt idx="1089">
                  <c:v>1897.5</c:v>
                </c:pt>
                <c:pt idx="1090">
                  <c:v>2019.3</c:v>
                </c:pt>
                <c:pt idx="1091">
                  <c:v>2267.6999999999998</c:v>
                </c:pt>
                <c:pt idx="1092">
                  <c:v>2308.1</c:v>
                </c:pt>
                <c:pt idx="1093">
                  <c:v>2282.1999999999998</c:v>
                </c:pt>
                <c:pt idx="1094">
                  <c:v>2211.3000000000002</c:v>
                </c:pt>
                <c:pt idx="1095">
                  <c:v>2214.5</c:v>
                </c:pt>
                <c:pt idx="1096">
                  <c:v>2147.1</c:v>
                </c:pt>
                <c:pt idx="1097">
                  <c:v>2158.6999999999998</c:v>
                </c:pt>
                <c:pt idx="1098">
                  <c:v>2160.6999999999998</c:v>
                </c:pt>
                <c:pt idx="1099">
                  <c:v>2134.9</c:v>
                </c:pt>
                <c:pt idx="1100">
                  <c:v>2079.9</c:v>
                </c:pt>
                <c:pt idx="1101">
                  <c:v>2044.1</c:v>
                </c:pt>
                <c:pt idx="1102">
                  <c:v>2016.4</c:v>
                </c:pt>
                <c:pt idx="1103">
                  <c:v>1980.5</c:v>
                </c:pt>
                <c:pt idx="1104">
                  <c:v>1979.7</c:v>
                </c:pt>
                <c:pt idx="1105">
                  <c:v>2017.3</c:v>
                </c:pt>
                <c:pt idx="1106">
                  <c:v>2007.7</c:v>
                </c:pt>
                <c:pt idx="1107">
                  <c:v>2002.5</c:v>
                </c:pt>
                <c:pt idx="1108">
                  <c:v>2263.8000000000002</c:v>
                </c:pt>
                <c:pt idx="1109">
                  <c:v>2613.8000000000002</c:v>
                </c:pt>
                <c:pt idx="1110">
                  <c:v>2665.7</c:v>
                </c:pt>
                <c:pt idx="1111">
                  <c:v>2516.3000000000002</c:v>
                </c:pt>
                <c:pt idx="1112">
                  <c:v>2368.8000000000002</c:v>
                </c:pt>
                <c:pt idx="1113">
                  <c:v>2294.5</c:v>
                </c:pt>
                <c:pt idx="1114">
                  <c:v>2275.4</c:v>
                </c:pt>
                <c:pt idx="1115">
                  <c:v>2204.6</c:v>
                </c:pt>
                <c:pt idx="1116">
                  <c:v>2209</c:v>
                </c:pt>
                <c:pt idx="1117">
                  <c:v>2228</c:v>
                </c:pt>
                <c:pt idx="1118">
                  <c:v>2248.1</c:v>
                </c:pt>
                <c:pt idx="1119">
                  <c:v>2251.6999999999998</c:v>
                </c:pt>
                <c:pt idx="1120">
                  <c:v>2122.4</c:v>
                </c:pt>
                <c:pt idx="1121">
                  <c:v>1909</c:v>
                </c:pt>
                <c:pt idx="1122">
                  <c:v>1904.4</c:v>
                </c:pt>
                <c:pt idx="1123">
                  <c:v>1963.5</c:v>
                </c:pt>
                <c:pt idx="1124">
                  <c:v>2059.6</c:v>
                </c:pt>
                <c:pt idx="1125">
                  <c:v>2116.1</c:v>
                </c:pt>
                <c:pt idx="1126">
                  <c:v>2146.1999999999998</c:v>
                </c:pt>
                <c:pt idx="1127">
                  <c:v>2177.3000000000002</c:v>
                </c:pt>
                <c:pt idx="1128">
                  <c:v>2203.5</c:v>
                </c:pt>
                <c:pt idx="1129">
                  <c:v>2141</c:v>
                </c:pt>
                <c:pt idx="1130">
                  <c:v>2044.4</c:v>
                </c:pt>
                <c:pt idx="1131">
                  <c:v>2022.7</c:v>
                </c:pt>
                <c:pt idx="1132">
                  <c:v>2024.2</c:v>
                </c:pt>
                <c:pt idx="1133">
                  <c:v>2005.7</c:v>
                </c:pt>
                <c:pt idx="1134">
                  <c:v>1989.7</c:v>
                </c:pt>
                <c:pt idx="1135">
                  <c:v>2176.6999999999998</c:v>
                </c:pt>
                <c:pt idx="1136">
                  <c:v>2388.8000000000002</c:v>
                </c:pt>
                <c:pt idx="1137">
                  <c:v>2434.4</c:v>
                </c:pt>
                <c:pt idx="1138">
                  <c:v>2292.4</c:v>
                </c:pt>
                <c:pt idx="1139">
                  <c:v>2088</c:v>
                </c:pt>
                <c:pt idx="1140">
                  <c:v>2048.5</c:v>
                </c:pt>
                <c:pt idx="1141">
                  <c:v>2279.1</c:v>
                </c:pt>
                <c:pt idx="1142">
                  <c:v>2519.6</c:v>
                </c:pt>
                <c:pt idx="1143">
                  <c:v>2528.3000000000002</c:v>
                </c:pt>
                <c:pt idx="1144">
                  <c:v>2446.3000000000002</c:v>
                </c:pt>
                <c:pt idx="1145">
                  <c:v>2372.6</c:v>
                </c:pt>
                <c:pt idx="1146">
                  <c:v>2349</c:v>
                </c:pt>
                <c:pt idx="1147">
                  <c:v>2363.1</c:v>
                </c:pt>
                <c:pt idx="1148">
                  <c:v>2361.3000000000002</c:v>
                </c:pt>
                <c:pt idx="1149">
                  <c:v>2389.8000000000002</c:v>
                </c:pt>
                <c:pt idx="1150">
                  <c:v>2483.5</c:v>
                </c:pt>
                <c:pt idx="1151">
                  <c:v>2507.9</c:v>
                </c:pt>
                <c:pt idx="1152">
                  <c:v>2561.9</c:v>
                </c:pt>
                <c:pt idx="1153">
                  <c:v>2387</c:v>
                </c:pt>
                <c:pt idx="1154">
                  <c:v>2305.1999999999998</c:v>
                </c:pt>
                <c:pt idx="1155">
                  <c:v>2271.9</c:v>
                </c:pt>
                <c:pt idx="1156">
                  <c:v>2227</c:v>
                </c:pt>
                <c:pt idx="1157">
                  <c:v>2173.9</c:v>
                </c:pt>
                <c:pt idx="1158">
                  <c:v>2155.8000000000002</c:v>
                </c:pt>
                <c:pt idx="1159">
                  <c:v>2375.6</c:v>
                </c:pt>
                <c:pt idx="1160">
                  <c:v>2607.1</c:v>
                </c:pt>
                <c:pt idx="1161">
                  <c:v>2638.5</c:v>
                </c:pt>
                <c:pt idx="1162">
                  <c:v>2636.5</c:v>
                </c:pt>
                <c:pt idx="1163">
                  <c:v>2612.8000000000002</c:v>
                </c:pt>
                <c:pt idx="1164">
                  <c:v>2617.8000000000002</c:v>
                </c:pt>
                <c:pt idx="1165">
                  <c:v>2530.6999999999998</c:v>
                </c:pt>
                <c:pt idx="1166">
                  <c:v>2457.3000000000002</c:v>
                </c:pt>
                <c:pt idx="1167">
                  <c:v>2449.8000000000002</c:v>
                </c:pt>
                <c:pt idx="1168">
                  <c:v>2524</c:v>
                </c:pt>
                <c:pt idx="1169">
                  <c:v>2543.3000000000002</c:v>
                </c:pt>
                <c:pt idx="1170">
                  <c:v>2542.4</c:v>
                </c:pt>
                <c:pt idx="1171">
                  <c:v>2500.6</c:v>
                </c:pt>
                <c:pt idx="1172">
                  <c:v>2522.6</c:v>
                </c:pt>
                <c:pt idx="1173">
                  <c:v>2500.9</c:v>
                </c:pt>
                <c:pt idx="1174">
                  <c:v>2571.1</c:v>
                </c:pt>
                <c:pt idx="1175">
                  <c:v>2584.5</c:v>
                </c:pt>
                <c:pt idx="1176">
                  <c:v>2629.8</c:v>
                </c:pt>
                <c:pt idx="1177">
                  <c:v>2261.8000000000002</c:v>
                </c:pt>
                <c:pt idx="1178">
                  <c:v>1902.5</c:v>
                </c:pt>
                <c:pt idx="1179">
                  <c:v>1908.4</c:v>
                </c:pt>
                <c:pt idx="1180">
                  <c:v>1862.1</c:v>
                </c:pt>
                <c:pt idx="1181">
                  <c:v>1807.8</c:v>
                </c:pt>
                <c:pt idx="1182">
                  <c:v>1810.1</c:v>
                </c:pt>
                <c:pt idx="1183">
                  <c:v>2028.9</c:v>
                </c:pt>
                <c:pt idx="1184">
                  <c:v>2277.6999999999998</c:v>
                </c:pt>
                <c:pt idx="1185">
                  <c:v>2309.8000000000002</c:v>
                </c:pt>
                <c:pt idx="1186">
                  <c:v>2350.8000000000002</c:v>
                </c:pt>
                <c:pt idx="1187">
                  <c:v>2333.1999999999998</c:v>
                </c:pt>
                <c:pt idx="1188">
                  <c:v>2365.6</c:v>
                </c:pt>
                <c:pt idx="1189">
                  <c:v>2342.5</c:v>
                </c:pt>
                <c:pt idx="1190">
                  <c:v>2277.8000000000002</c:v>
                </c:pt>
                <c:pt idx="1191">
                  <c:v>2301.9</c:v>
                </c:pt>
                <c:pt idx="1192">
                  <c:v>2120.4</c:v>
                </c:pt>
                <c:pt idx="1193">
                  <c:v>2038.8</c:v>
                </c:pt>
                <c:pt idx="1194">
                  <c:v>2038</c:v>
                </c:pt>
                <c:pt idx="1195">
                  <c:v>2038.9</c:v>
                </c:pt>
                <c:pt idx="1196">
                  <c:v>2002.1</c:v>
                </c:pt>
                <c:pt idx="1197">
                  <c:v>1990.9</c:v>
                </c:pt>
                <c:pt idx="1198">
                  <c:v>2190.8000000000002</c:v>
                </c:pt>
                <c:pt idx="1199">
                  <c:v>2508</c:v>
                </c:pt>
                <c:pt idx="1200">
                  <c:v>2570.8000000000002</c:v>
                </c:pt>
                <c:pt idx="1201">
                  <c:v>2610.8000000000002</c:v>
                </c:pt>
                <c:pt idx="1202">
                  <c:v>2640.4</c:v>
                </c:pt>
                <c:pt idx="1203">
                  <c:v>2653.5</c:v>
                </c:pt>
                <c:pt idx="1204">
                  <c:v>2470.6999999999998</c:v>
                </c:pt>
                <c:pt idx="1205">
                  <c:v>2244.1</c:v>
                </c:pt>
                <c:pt idx="1206">
                  <c:v>2207.1999999999998</c:v>
                </c:pt>
                <c:pt idx="1207">
                  <c:v>2113</c:v>
                </c:pt>
                <c:pt idx="1208">
                  <c:v>2050.8000000000002</c:v>
                </c:pt>
                <c:pt idx="1209">
                  <c:v>2016.1</c:v>
                </c:pt>
                <c:pt idx="1210">
                  <c:v>2285.1999999999998</c:v>
                </c:pt>
                <c:pt idx="1211">
                  <c:v>2602.3000000000002</c:v>
                </c:pt>
                <c:pt idx="1212">
                  <c:v>2638</c:v>
                </c:pt>
                <c:pt idx="1213">
                  <c:v>2542.1999999999998</c:v>
                </c:pt>
                <c:pt idx="1214">
                  <c:v>2426.1</c:v>
                </c:pt>
                <c:pt idx="1215">
                  <c:v>2408.1</c:v>
                </c:pt>
                <c:pt idx="1216">
                  <c:v>2188.6</c:v>
                </c:pt>
                <c:pt idx="1217">
                  <c:v>2010.4</c:v>
                </c:pt>
                <c:pt idx="1218">
                  <c:v>2008.1</c:v>
                </c:pt>
                <c:pt idx="1219">
                  <c:v>2147.8000000000002</c:v>
                </c:pt>
                <c:pt idx="1220">
                  <c:v>2302.9</c:v>
                </c:pt>
                <c:pt idx="1221">
                  <c:v>2314.8000000000002</c:v>
                </c:pt>
                <c:pt idx="1222">
                  <c:v>2518.5</c:v>
                </c:pt>
                <c:pt idx="1223">
                  <c:v>2819.3</c:v>
                </c:pt>
                <c:pt idx="1224">
                  <c:v>2825.1</c:v>
                </c:pt>
                <c:pt idx="1225">
                  <c:v>2802.2</c:v>
                </c:pt>
                <c:pt idx="1226">
                  <c:v>2752.4</c:v>
                </c:pt>
                <c:pt idx="1227">
                  <c:v>2724.5</c:v>
                </c:pt>
                <c:pt idx="1228">
                  <c:v>2791.2</c:v>
                </c:pt>
                <c:pt idx="1229">
                  <c:v>2878.7</c:v>
                </c:pt>
                <c:pt idx="1230">
                  <c:v>2889.9</c:v>
                </c:pt>
                <c:pt idx="1231">
                  <c:v>2488.6999999999998</c:v>
                </c:pt>
                <c:pt idx="1232">
                  <c:v>2078.8000000000002</c:v>
                </c:pt>
                <c:pt idx="1233">
                  <c:v>2053.9</c:v>
                </c:pt>
                <c:pt idx="1234">
                  <c:v>2190.1999999999998</c:v>
                </c:pt>
                <c:pt idx="1235">
                  <c:v>2314</c:v>
                </c:pt>
                <c:pt idx="1236">
                  <c:v>2360.8000000000002</c:v>
                </c:pt>
                <c:pt idx="1237">
                  <c:v>2183.4</c:v>
                </c:pt>
                <c:pt idx="1238">
                  <c:v>2000.8</c:v>
                </c:pt>
                <c:pt idx="1239">
                  <c:v>1971.6</c:v>
                </c:pt>
                <c:pt idx="1240">
                  <c:v>2129.9</c:v>
                </c:pt>
                <c:pt idx="1241">
                  <c:v>2314.1</c:v>
                </c:pt>
                <c:pt idx="1242">
                  <c:v>2276.3000000000002</c:v>
                </c:pt>
                <c:pt idx="1243">
                  <c:v>2625.5</c:v>
                </c:pt>
                <c:pt idx="1244">
                  <c:v>2917.9</c:v>
                </c:pt>
                <c:pt idx="1245">
                  <c:v>3022.4</c:v>
                </c:pt>
                <c:pt idx="1246">
                  <c:v>2840.6</c:v>
                </c:pt>
                <c:pt idx="1247">
                  <c:v>2666.6</c:v>
                </c:pt>
                <c:pt idx="1248">
                  <c:v>2567.3000000000002</c:v>
                </c:pt>
                <c:pt idx="1249">
                  <c:v>2327.6</c:v>
                </c:pt>
                <c:pt idx="1250">
                  <c:v>2054.5</c:v>
                </c:pt>
                <c:pt idx="1251">
                  <c:v>1999.7</c:v>
                </c:pt>
                <c:pt idx="1252">
                  <c:v>2322.1</c:v>
                </c:pt>
                <c:pt idx="1253">
                  <c:v>2759.3</c:v>
                </c:pt>
                <c:pt idx="1254">
                  <c:v>2820.5</c:v>
                </c:pt>
                <c:pt idx="1255">
                  <c:v>2649.8</c:v>
                </c:pt>
                <c:pt idx="1256">
                  <c:v>2389.4</c:v>
                </c:pt>
                <c:pt idx="1257">
                  <c:v>2352.8000000000002</c:v>
                </c:pt>
                <c:pt idx="1258">
                  <c:v>2322.9</c:v>
                </c:pt>
                <c:pt idx="1259">
                  <c:v>2324.3000000000002</c:v>
                </c:pt>
                <c:pt idx="1260">
                  <c:v>2324.6</c:v>
                </c:pt>
                <c:pt idx="1261">
                  <c:v>2249.1</c:v>
                </c:pt>
                <c:pt idx="1262">
                  <c:v>2258.5</c:v>
                </c:pt>
                <c:pt idx="1263">
                  <c:v>2285</c:v>
                </c:pt>
                <c:pt idx="1264">
                  <c:v>2441.1999999999998</c:v>
                </c:pt>
                <c:pt idx="1265">
                  <c:v>2586.5</c:v>
                </c:pt>
                <c:pt idx="1266">
                  <c:v>2611.1</c:v>
                </c:pt>
                <c:pt idx="1267">
                  <c:v>2414.6</c:v>
                </c:pt>
                <c:pt idx="1268">
                  <c:v>2189</c:v>
                </c:pt>
                <c:pt idx="1269">
                  <c:v>2142.1</c:v>
                </c:pt>
                <c:pt idx="1270">
                  <c:v>2153.6999999999998</c:v>
                </c:pt>
                <c:pt idx="1271">
                  <c:v>2224.4</c:v>
                </c:pt>
                <c:pt idx="1272">
                  <c:v>2228</c:v>
                </c:pt>
                <c:pt idx="1273">
                  <c:v>2285</c:v>
                </c:pt>
                <c:pt idx="1274">
                  <c:v>2234.1</c:v>
                </c:pt>
                <c:pt idx="1275">
                  <c:v>2259.8000000000002</c:v>
                </c:pt>
                <c:pt idx="1276">
                  <c:v>2164.6</c:v>
                </c:pt>
                <c:pt idx="1277">
                  <c:v>2078.6999999999998</c:v>
                </c:pt>
                <c:pt idx="1278">
                  <c:v>2043.5</c:v>
                </c:pt>
                <c:pt idx="1279">
                  <c:v>2130.6999999999998</c:v>
                </c:pt>
                <c:pt idx="1280">
                  <c:v>2240.1</c:v>
                </c:pt>
                <c:pt idx="1281">
                  <c:v>2233.1</c:v>
                </c:pt>
                <c:pt idx="1282">
                  <c:v>2228.4</c:v>
                </c:pt>
                <c:pt idx="1283">
                  <c:v>2232.6999999999998</c:v>
                </c:pt>
                <c:pt idx="1284">
                  <c:v>2224.5</c:v>
                </c:pt>
                <c:pt idx="1285">
                  <c:v>2179.4</c:v>
                </c:pt>
                <c:pt idx="1286">
                  <c:v>2155.1</c:v>
                </c:pt>
                <c:pt idx="1287">
                  <c:v>2152.6999999999998</c:v>
                </c:pt>
                <c:pt idx="1288">
                  <c:v>2456.1</c:v>
                </c:pt>
                <c:pt idx="1289">
                  <c:v>2714</c:v>
                </c:pt>
                <c:pt idx="1290">
                  <c:v>2743.9</c:v>
                </c:pt>
                <c:pt idx="1291">
                  <c:v>2812.3</c:v>
                </c:pt>
                <c:pt idx="1292">
                  <c:v>2856.9</c:v>
                </c:pt>
                <c:pt idx="1293">
                  <c:v>2810.4</c:v>
                </c:pt>
                <c:pt idx="1294">
                  <c:v>2646.4</c:v>
                </c:pt>
                <c:pt idx="1295">
                  <c:v>2521.1999999999998</c:v>
                </c:pt>
                <c:pt idx="1296">
                  <c:v>2544.8000000000002</c:v>
                </c:pt>
                <c:pt idx="1297">
                  <c:v>2407.3000000000002</c:v>
                </c:pt>
                <c:pt idx="1298">
                  <c:v>2274.3000000000002</c:v>
                </c:pt>
                <c:pt idx="1299">
                  <c:v>2242.1999999999998</c:v>
                </c:pt>
                <c:pt idx="1300">
                  <c:v>2083</c:v>
                </c:pt>
                <c:pt idx="1301">
                  <c:v>1983.5</c:v>
                </c:pt>
                <c:pt idx="1302">
                  <c:v>1974.8</c:v>
                </c:pt>
                <c:pt idx="1303">
                  <c:v>2021</c:v>
                </c:pt>
                <c:pt idx="1304">
                  <c:v>2118.8000000000002</c:v>
                </c:pt>
                <c:pt idx="1305">
                  <c:v>2125.4</c:v>
                </c:pt>
                <c:pt idx="1306">
                  <c:v>2401.9</c:v>
                </c:pt>
                <c:pt idx="1307">
                  <c:v>2623.9</c:v>
                </c:pt>
                <c:pt idx="1308">
                  <c:v>2676.7</c:v>
                </c:pt>
                <c:pt idx="1309">
                  <c:v>2593.8000000000002</c:v>
                </c:pt>
                <c:pt idx="1310">
                  <c:v>2532.1999999999998</c:v>
                </c:pt>
                <c:pt idx="1311">
                  <c:v>2508.4</c:v>
                </c:pt>
                <c:pt idx="1312">
                  <c:v>2359.6999999999998</c:v>
                </c:pt>
                <c:pt idx="1313">
                  <c:v>2077.8000000000002</c:v>
                </c:pt>
                <c:pt idx="1314">
                  <c:v>2049.6999999999998</c:v>
                </c:pt>
                <c:pt idx="1315">
                  <c:v>1994.2</c:v>
                </c:pt>
                <c:pt idx="1316">
                  <c:v>1933.2</c:v>
                </c:pt>
                <c:pt idx="1317">
                  <c:v>1907.9</c:v>
                </c:pt>
                <c:pt idx="1318">
                  <c:v>2006.1</c:v>
                </c:pt>
                <c:pt idx="1319">
                  <c:v>2111.6</c:v>
                </c:pt>
                <c:pt idx="1320">
                  <c:v>2209.4</c:v>
                </c:pt>
                <c:pt idx="1321">
                  <c:v>2209.9</c:v>
                </c:pt>
                <c:pt idx="1322">
                  <c:v>2150.4</c:v>
                </c:pt>
                <c:pt idx="1323">
                  <c:v>2110.1</c:v>
                </c:pt>
                <c:pt idx="1324">
                  <c:v>2118.6</c:v>
                </c:pt>
                <c:pt idx="1325">
                  <c:v>2165.1</c:v>
                </c:pt>
                <c:pt idx="1326">
                  <c:v>2223.3000000000002</c:v>
                </c:pt>
                <c:pt idx="1327">
                  <c:v>2216.5</c:v>
                </c:pt>
                <c:pt idx="1328">
                  <c:v>2186.6</c:v>
                </c:pt>
                <c:pt idx="1329">
                  <c:v>2153.8000000000002</c:v>
                </c:pt>
                <c:pt idx="1330">
                  <c:v>2298</c:v>
                </c:pt>
                <c:pt idx="1331">
                  <c:v>2406.9</c:v>
                </c:pt>
                <c:pt idx="1332">
                  <c:v>2369.4</c:v>
                </c:pt>
                <c:pt idx="1333">
                  <c:v>2429.8000000000002</c:v>
                </c:pt>
                <c:pt idx="1334">
                  <c:v>2579.5</c:v>
                </c:pt>
                <c:pt idx="1335">
                  <c:v>2683.9</c:v>
                </c:pt>
                <c:pt idx="1336">
                  <c:v>2410.1999999999998</c:v>
                </c:pt>
                <c:pt idx="1337">
                  <c:v>2123.9</c:v>
                </c:pt>
                <c:pt idx="1338">
                  <c:v>2080.6</c:v>
                </c:pt>
                <c:pt idx="1339">
                  <c:v>2045.7</c:v>
                </c:pt>
                <c:pt idx="1340">
                  <c:v>2034.8</c:v>
                </c:pt>
                <c:pt idx="1341">
                  <c:v>2012</c:v>
                </c:pt>
                <c:pt idx="1342">
                  <c:v>2063.3000000000002</c:v>
                </c:pt>
                <c:pt idx="1343">
                  <c:v>2136.5</c:v>
                </c:pt>
                <c:pt idx="1344">
                  <c:v>2118.8000000000002</c:v>
                </c:pt>
                <c:pt idx="1345">
                  <c:v>2255.5</c:v>
                </c:pt>
                <c:pt idx="1346">
                  <c:v>2433.3000000000002</c:v>
                </c:pt>
                <c:pt idx="1347">
                  <c:v>2487.6</c:v>
                </c:pt>
                <c:pt idx="1348">
                  <c:v>2486.8000000000002</c:v>
                </c:pt>
                <c:pt idx="1349">
                  <c:v>2506.5</c:v>
                </c:pt>
                <c:pt idx="1350">
                  <c:v>2586.4</c:v>
                </c:pt>
                <c:pt idx="1351">
                  <c:v>2500</c:v>
                </c:pt>
                <c:pt idx="1352">
                  <c:v>2451.9</c:v>
                </c:pt>
                <c:pt idx="1353">
                  <c:v>2462.4</c:v>
                </c:pt>
                <c:pt idx="1354">
                  <c:v>2427.4</c:v>
                </c:pt>
                <c:pt idx="1355">
                  <c:v>2357.1</c:v>
                </c:pt>
                <c:pt idx="1356">
                  <c:v>2301.1</c:v>
                </c:pt>
                <c:pt idx="1357">
                  <c:v>2197.9</c:v>
                </c:pt>
                <c:pt idx="1358">
                  <c:v>2139.9</c:v>
                </c:pt>
                <c:pt idx="1359">
                  <c:v>2078.8000000000002</c:v>
                </c:pt>
                <c:pt idx="1360">
                  <c:v>2255.1999999999998</c:v>
                </c:pt>
                <c:pt idx="1361">
                  <c:v>2462.3000000000002</c:v>
                </c:pt>
                <c:pt idx="1362">
                  <c:v>2518</c:v>
                </c:pt>
                <c:pt idx="1363">
                  <c:v>2382.9</c:v>
                </c:pt>
                <c:pt idx="1364">
                  <c:v>2262.1999999999998</c:v>
                </c:pt>
                <c:pt idx="1365">
                  <c:v>2236.6</c:v>
                </c:pt>
                <c:pt idx="1366">
                  <c:v>2533.1</c:v>
                </c:pt>
                <c:pt idx="1367">
                  <c:v>2856.4</c:v>
                </c:pt>
                <c:pt idx="1368">
                  <c:v>2845.1</c:v>
                </c:pt>
                <c:pt idx="1369">
                  <c:v>2687.3</c:v>
                </c:pt>
                <c:pt idx="1370">
                  <c:v>2506.6</c:v>
                </c:pt>
                <c:pt idx="1371">
                  <c:v>2486.8000000000002</c:v>
                </c:pt>
                <c:pt idx="1372">
                  <c:v>2434.3000000000002</c:v>
                </c:pt>
                <c:pt idx="1373">
                  <c:v>2395</c:v>
                </c:pt>
                <c:pt idx="1374">
                  <c:v>2370.4</c:v>
                </c:pt>
                <c:pt idx="1375">
                  <c:v>2308.1</c:v>
                </c:pt>
                <c:pt idx="1376">
                  <c:v>2196.1</c:v>
                </c:pt>
                <c:pt idx="1377">
                  <c:v>2211.6</c:v>
                </c:pt>
                <c:pt idx="1378">
                  <c:v>2426</c:v>
                </c:pt>
                <c:pt idx="1379">
                  <c:v>2780.8</c:v>
                </c:pt>
                <c:pt idx="1380">
                  <c:v>2879.6</c:v>
                </c:pt>
                <c:pt idx="1381">
                  <c:v>2673.8</c:v>
                </c:pt>
                <c:pt idx="1382">
                  <c:v>2436.6</c:v>
                </c:pt>
                <c:pt idx="1383">
                  <c:v>2396.9</c:v>
                </c:pt>
                <c:pt idx="1384">
                  <c:v>2317.6999999999998</c:v>
                </c:pt>
                <c:pt idx="1385">
                  <c:v>2189.1999999999998</c:v>
                </c:pt>
                <c:pt idx="1386">
                  <c:v>2120.8000000000002</c:v>
                </c:pt>
                <c:pt idx="1387">
                  <c:v>2052.9</c:v>
                </c:pt>
                <c:pt idx="1388">
                  <c:v>2018.5</c:v>
                </c:pt>
                <c:pt idx="1389">
                  <c:v>1989.3</c:v>
                </c:pt>
                <c:pt idx="1390">
                  <c:v>1907.3</c:v>
                </c:pt>
                <c:pt idx="1391">
                  <c:v>1858.2</c:v>
                </c:pt>
                <c:pt idx="1392">
                  <c:v>1791.6</c:v>
                </c:pt>
                <c:pt idx="1393">
                  <c:v>1963.2</c:v>
                </c:pt>
                <c:pt idx="1394">
                  <c:v>2081.6</c:v>
                </c:pt>
                <c:pt idx="1395">
                  <c:v>2111.4</c:v>
                </c:pt>
                <c:pt idx="1396">
                  <c:v>2202.9</c:v>
                </c:pt>
                <c:pt idx="1397">
                  <c:v>2376.9</c:v>
                </c:pt>
                <c:pt idx="1398">
                  <c:v>2431.5</c:v>
                </c:pt>
                <c:pt idx="1399">
                  <c:v>2462.9</c:v>
                </c:pt>
                <c:pt idx="1400">
                  <c:v>2492.4</c:v>
                </c:pt>
                <c:pt idx="1401">
                  <c:v>2470.6</c:v>
                </c:pt>
                <c:pt idx="1402">
                  <c:v>2474.5</c:v>
                </c:pt>
                <c:pt idx="1403">
                  <c:v>2446</c:v>
                </c:pt>
                <c:pt idx="1404">
                  <c:v>2423.1999999999998</c:v>
                </c:pt>
                <c:pt idx="1405">
                  <c:v>2373.3000000000002</c:v>
                </c:pt>
                <c:pt idx="1406">
                  <c:v>2356</c:v>
                </c:pt>
                <c:pt idx="1407">
                  <c:v>2318.6999999999998</c:v>
                </c:pt>
                <c:pt idx="1408">
                  <c:v>2651.4</c:v>
                </c:pt>
                <c:pt idx="1409">
                  <c:v>2926.8</c:v>
                </c:pt>
                <c:pt idx="1410">
                  <c:v>3008.9</c:v>
                </c:pt>
                <c:pt idx="1411">
                  <c:v>2689.1</c:v>
                </c:pt>
                <c:pt idx="1412">
                  <c:v>2210.3000000000002</c:v>
                </c:pt>
                <c:pt idx="1413">
                  <c:v>2169.6999999999998</c:v>
                </c:pt>
                <c:pt idx="1414">
                  <c:v>2107.6999999999998</c:v>
                </c:pt>
                <c:pt idx="1415">
                  <c:v>2074.6</c:v>
                </c:pt>
                <c:pt idx="1416">
                  <c:v>2081.3000000000002</c:v>
                </c:pt>
                <c:pt idx="1417">
                  <c:v>2079.8000000000002</c:v>
                </c:pt>
                <c:pt idx="1418">
                  <c:v>2153.1</c:v>
                </c:pt>
                <c:pt idx="1419">
                  <c:v>2143.9</c:v>
                </c:pt>
                <c:pt idx="1420">
                  <c:v>2152.3000000000002</c:v>
                </c:pt>
                <c:pt idx="1421">
                  <c:v>2204.1</c:v>
                </c:pt>
                <c:pt idx="1422">
                  <c:v>2217.8000000000002</c:v>
                </c:pt>
                <c:pt idx="1423">
                  <c:v>2068.1999999999998</c:v>
                </c:pt>
                <c:pt idx="1424">
                  <c:v>1903.5</c:v>
                </c:pt>
                <c:pt idx="1425">
                  <c:v>1868.2</c:v>
                </c:pt>
                <c:pt idx="1426">
                  <c:v>1773.1</c:v>
                </c:pt>
                <c:pt idx="1427">
                  <c:v>1720.9</c:v>
                </c:pt>
                <c:pt idx="1428">
                  <c:v>1697.1</c:v>
                </c:pt>
                <c:pt idx="1429">
                  <c:v>1727.4</c:v>
                </c:pt>
                <c:pt idx="1430">
                  <c:v>1829.6</c:v>
                </c:pt>
                <c:pt idx="1431">
                  <c:v>1844.1</c:v>
                </c:pt>
                <c:pt idx="1432">
                  <c:v>1958.1</c:v>
                </c:pt>
                <c:pt idx="1433">
                  <c:v>2050.6999999999998</c:v>
                </c:pt>
                <c:pt idx="1434">
                  <c:v>2081.9</c:v>
                </c:pt>
                <c:pt idx="1435">
                  <c:v>2156.3000000000002</c:v>
                </c:pt>
                <c:pt idx="1436">
                  <c:v>2256.1999999999998</c:v>
                </c:pt>
                <c:pt idx="1437">
                  <c:v>2288</c:v>
                </c:pt>
                <c:pt idx="1438">
                  <c:v>2318.8000000000002</c:v>
                </c:pt>
                <c:pt idx="1439">
                  <c:v>2354.8000000000002</c:v>
                </c:pt>
                <c:pt idx="1440">
                  <c:v>2365.1</c:v>
                </c:pt>
                <c:pt idx="1441">
                  <c:v>2372.6</c:v>
                </c:pt>
                <c:pt idx="1442">
                  <c:v>2345.1999999999998</c:v>
                </c:pt>
                <c:pt idx="1443">
                  <c:v>2359.1</c:v>
                </c:pt>
                <c:pt idx="1444">
                  <c:v>2188</c:v>
                </c:pt>
                <c:pt idx="1445">
                  <c:v>2038.8</c:v>
                </c:pt>
                <c:pt idx="1446">
                  <c:v>1953.5</c:v>
                </c:pt>
                <c:pt idx="1447">
                  <c:v>1919.9</c:v>
                </c:pt>
                <c:pt idx="1448">
                  <c:v>1933</c:v>
                </c:pt>
                <c:pt idx="1449">
                  <c:v>1934.7</c:v>
                </c:pt>
                <c:pt idx="1450">
                  <c:v>2027.6</c:v>
                </c:pt>
                <c:pt idx="1451">
                  <c:v>2186.9</c:v>
                </c:pt>
                <c:pt idx="1452">
                  <c:v>2310.6</c:v>
                </c:pt>
                <c:pt idx="1453">
                  <c:v>2290.3000000000002</c:v>
                </c:pt>
                <c:pt idx="1454">
                  <c:v>2246.8000000000002</c:v>
                </c:pt>
                <c:pt idx="1455">
                  <c:v>2186.6999999999998</c:v>
                </c:pt>
                <c:pt idx="1456">
                  <c:v>2359.8000000000002</c:v>
                </c:pt>
                <c:pt idx="1457">
                  <c:v>2601.9</c:v>
                </c:pt>
                <c:pt idx="1458">
                  <c:v>2640.1</c:v>
                </c:pt>
                <c:pt idx="1459">
                  <c:v>2667.6</c:v>
                </c:pt>
                <c:pt idx="1460">
                  <c:v>2564.4</c:v>
                </c:pt>
                <c:pt idx="1461">
                  <c:v>2532.6999999999998</c:v>
                </c:pt>
                <c:pt idx="1462">
                  <c:v>2517.6999999999998</c:v>
                </c:pt>
                <c:pt idx="1463">
                  <c:v>2472.8000000000002</c:v>
                </c:pt>
                <c:pt idx="1464">
                  <c:v>2447.3000000000002</c:v>
                </c:pt>
                <c:pt idx="1465">
                  <c:v>2436.8000000000002</c:v>
                </c:pt>
                <c:pt idx="1466">
                  <c:v>2388.3000000000002</c:v>
                </c:pt>
                <c:pt idx="1467">
                  <c:v>2354.1</c:v>
                </c:pt>
                <c:pt idx="1468">
                  <c:v>2393.8000000000002</c:v>
                </c:pt>
                <c:pt idx="1469">
                  <c:v>2457.1</c:v>
                </c:pt>
                <c:pt idx="1470">
                  <c:v>2493</c:v>
                </c:pt>
                <c:pt idx="1471">
                  <c:v>2546.9</c:v>
                </c:pt>
                <c:pt idx="1472">
                  <c:v>2688.2</c:v>
                </c:pt>
                <c:pt idx="1473">
                  <c:v>2728.3</c:v>
                </c:pt>
                <c:pt idx="1474">
                  <c:v>2661.7</c:v>
                </c:pt>
                <c:pt idx="1475">
                  <c:v>2620.1999999999998</c:v>
                </c:pt>
                <c:pt idx="1476">
                  <c:v>2589.5</c:v>
                </c:pt>
                <c:pt idx="1477">
                  <c:v>2704</c:v>
                </c:pt>
                <c:pt idx="1478">
                  <c:v>2813.1</c:v>
                </c:pt>
                <c:pt idx="1479">
                  <c:v>2899</c:v>
                </c:pt>
                <c:pt idx="1480">
                  <c:v>2573.9</c:v>
                </c:pt>
                <c:pt idx="1481">
                  <c:v>2263.8000000000002</c:v>
                </c:pt>
                <c:pt idx="1482">
                  <c:v>2223.6999999999998</c:v>
                </c:pt>
                <c:pt idx="1483">
                  <c:v>2183.8000000000002</c:v>
                </c:pt>
                <c:pt idx="1484">
                  <c:v>2138.6</c:v>
                </c:pt>
                <c:pt idx="1485">
                  <c:v>2099.3000000000002</c:v>
                </c:pt>
                <c:pt idx="1486">
                  <c:v>2250.1999999999998</c:v>
                </c:pt>
                <c:pt idx="1487">
                  <c:v>2333.4</c:v>
                </c:pt>
                <c:pt idx="1488">
                  <c:v>2399.6</c:v>
                </c:pt>
                <c:pt idx="1489">
                  <c:v>2377.6999999999998</c:v>
                </c:pt>
                <c:pt idx="1490">
                  <c:v>2318.1999999999998</c:v>
                </c:pt>
                <c:pt idx="1491">
                  <c:v>2282.9</c:v>
                </c:pt>
                <c:pt idx="1492">
                  <c:v>2339.8000000000002</c:v>
                </c:pt>
                <c:pt idx="1495">
                  <c:v>3067.3</c:v>
                </c:pt>
                <c:pt idx="1496">
                  <c:v>3020</c:v>
                </c:pt>
                <c:pt idx="1497">
                  <c:v>2874.8</c:v>
                </c:pt>
                <c:pt idx="1498">
                  <c:v>2648.5</c:v>
                </c:pt>
                <c:pt idx="1499">
                  <c:v>2666.4</c:v>
                </c:pt>
                <c:pt idx="1500">
                  <c:v>2598.4</c:v>
                </c:pt>
                <c:pt idx="1501">
                  <c:v>2472.6</c:v>
                </c:pt>
                <c:pt idx="1502">
                  <c:v>2433.5</c:v>
                </c:pt>
                <c:pt idx="1503">
                  <c:v>2728.5</c:v>
                </c:pt>
                <c:pt idx="1504">
                  <c:v>3054.8</c:v>
                </c:pt>
                <c:pt idx="1505">
                  <c:v>3099</c:v>
                </c:pt>
                <c:pt idx="1506">
                  <c:v>2950.2</c:v>
                </c:pt>
                <c:pt idx="1507">
                  <c:v>2786.9</c:v>
                </c:pt>
                <c:pt idx="1508">
                  <c:v>2746.9</c:v>
                </c:pt>
                <c:pt idx="1509">
                  <c:v>2585.3000000000002</c:v>
                </c:pt>
                <c:pt idx="1510">
                  <c:v>2461.6</c:v>
                </c:pt>
                <c:pt idx="1511">
                  <c:v>2434</c:v>
                </c:pt>
                <c:pt idx="1512">
                  <c:v>2394.8000000000002</c:v>
                </c:pt>
                <c:pt idx="1513">
                  <c:v>2357.8000000000002</c:v>
                </c:pt>
                <c:pt idx="1514">
                  <c:v>2404.4</c:v>
                </c:pt>
                <c:pt idx="1515">
                  <c:v>2489.3000000000002</c:v>
                </c:pt>
                <c:pt idx="1516">
                  <c:v>2667.8</c:v>
                </c:pt>
                <c:pt idx="1517">
                  <c:v>2688.8</c:v>
                </c:pt>
                <c:pt idx="1518">
                  <c:v>2623.6</c:v>
                </c:pt>
                <c:pt idx="1519">
                  <c:v>2489.8000000000002</c:v>
                </c:pt>
                <c:pt idx="1520">
                  <c:v>2471.1</c:v>
                </c:pt>
                <c:pt idx="1521">
                  <c:v>2355.1</c:v>
                </c:pt>
                <c:pt idx="1522">
                  <c:v>2298.3000000000002</c:v>
                </c:pt>
                <c:pt idx="1523">
                  <c:v>2278.6999999999998</c:v>
                </c:pt>
                <c:pt idx="1524">
                  <c:v>2287.3000000000002</c:v>
                </c:pt>
                <c:pt idx="1525">
                  <c:v>2403.4</c:v>
                </c:pt>
                <c:pt idx="1526">
                  <c:v>2425.5</c:v>
                </c:pt>
                <c:pt idx="1527">
                  <c:v>2508.5</c:v>
                </c:pt>
                <c:pt idx="1528">
                  <c:v>2658.8</c:v>
                </c:pt>
                <c:pt idx="1529">
                  <c:v>2716.7</c:v>
                </c:pt>
                <c:pt idx="1530">
                  <c:v>2658.6</c:v>
                </c:pt>
                <c:pt idx="1531">
                  <c:v>2550.6</c:v>
                </c:pt>
                <c:pt idx="1532">
                  <c:v>2518.8000000000002</c:v>
                </c:pt>
                <c:pt idx="1533">
                  <c:v>2273.6999999999998</c:v>
                </c:pt>
                <c:pt idx="1534">
                  <c:v>1904.1</c:v>
                </c:pt>
                <c:pt idx="1535">
                  <c:v>1875</c:v>
                </c:pt>
                <c:pt idx="1536">
                  <c:v>1916.6</c:v>
                </c:pt>
                <c:pt idx="1537">
                  <c:v>2020.1</c:v>
                </c:pt>
                <c:pt idx="1538">
                  <c:v>2014.1</c:v>
                </c:pt>
                <c:pt idx="1539">
                  <c:v>2059.1</c:v>
                </c:pt>
                <c:pt idx="1540">
                  <c:v>2152.6999999999998</c:v>
                </c:pt>
                <c:pt idx="1541">
                  <c:v>2223.4</c:v>
                </c:pt>
                <c:pt idx="1542">
                  <c:v>2236.3000000000002</c:v>
                </c:pt>
                <c:pt idx="1543">
                  <c:v>2217.6999999999998</c:v>
                </c:pt>
                <c:pt idx="1544">
                  <c:v>2200.3000000000002</c:v>
                </c:pt>
                <c:pt idx="1545">
                  <c:v>2374.6999999999998</c:v>
                </c:pt>
                <c:pt idx="1546">
                  <c:v>2546.5</c:v>
                </c:pt>
                <c:pt idx="1547">
                  <c:v>2587.4</c:v>
                </c:pt>
                <c:pt idx="1548">
                  <c:v>2755.3</c:v>
                </c:pt>
                <c:pt idx="1549">
                  <c:v>2935.3</c:v>
                </c:pt>
                <c:pt idx="1550">
                  <c:v>3022</c:v>
                </c:pt>
                <c:pt idx="1551">
                  <c:v>2410.1</c:v>
                </c:pt>
                <c:pt idx="1552">
                  <c:v>1740.3</c:v>
                </c:pt>
                <c:pt idx="1553">
                  <c:v>1690.2</c:v>
                </c:pt>
                <c:pt idx="1554">
                  <c:v>1805</c:v>
                </c:pt>
                <c:pt idx="1555">
                  <c:v>1958.1</c:v>
                </c:pt>
                <c:pt idx="1556">
                  <c:v>2017.8</c:v>
                </c:pt>
                <c:pt idx="1557">
                  <c:v>2264.3000000000002</c:v>
                </c:pt>
                <c:pt idx="1558">
                  <c:v>2462.3000000000002</c:v>
                </c:pt>
                <c:pt idx="1559">
                  <c:v>2470.9</c:v>
                </c:pt>
                <c:pt idx="1560">
                  <c:v>2621.4</c:v>
                </c:pt>
                <c:pt idx="1561">
                  <c:v>2868.4</c:v>
                </c:pt>
                <c:pt idx="1562">
                  <c:v>2871.1</c:v>
                </c:pt>
                <c:pt idx="1563">
                  <c:v>2921.9</c:v>
                </c:pt>
                <c:pt idx="1564">
                  <c:v>2906</c:v>
                </c:pt>
                <c:pt idx="1565">
                  <c:v>2903.4</c:v>
                </c:pt>
                <c:pt idx="1566">
                  <c:v>2708.6</c:v>
                </c:pt>
                <c:pt idx="1567">
                  <c:v>2568.8000000000002</c:v>
                </c:pt>
                <c:pt idx="1568">
                  <c:v>2529.9</c:v>
                </c:pt>
                <c:pt idx="1569">
                  <c:v>2358.8000000000002</c:v>
                </c:pt>
                <c:pt idx="1570">
                  <c:v>2197.9</c:v>
                </c:pt>
                <c:pt idx="1571">
                  <c:v>2166.9</c:v>
                </c:pt>
                <c:pt idx="1572">
                  <c:v>2274.9</c:v>
                </c:pt>
                <c:pt idx="1573">
                  <c:v>2487.3000000000002</c:v>
                </c:pt>
                <c:pt idx="1574">
                  <c:v>2525.3000000000002</c:v>
                </c:pt>
                <c:pt idx="1575">
                  <c:v>2504.9</c:v>
                </c:pt>
                <c:pt idx="1576">
                  <c:v>2325.1</c:v>
                </c:pt>
                <c:pt idx="1577">
                  <c:v>2314.5</c:v>
                </c:pt>
                <c:pt idx="1578">
                  <c:v>2533.9</c:v>
                </c:pt>
                <c:pt idx="1579">
                  <c:v>2775.4</c:v>
                </c:pt>
                <c:pt idx="1580">
                  <c:v>2838.7</c:v>
                </c:pt>
                <c:pt idx="1581">
                  <c:v>2869</c:v>
                </c:pt>
                <c:pt idx="1582">
                  <c:v>2893.3</c:v>
                </c:pt>
                <c:pt idx="1583">
                  <c:v>2872.6</c:v>
                </c:pt>
                <c:pt idx="1584">
                  <c:v>2593.5</c:v>
                </c:pt>
                <c:pt idx="1585">
                  <c:v>2225</c:v>
                </c:pt>
                <c:pt idx="1586">
                  <c:v>2209.1999999999998</c:v>
                </c:pt>
                <c:pt idx="1587">
                  <c:v>2811.9</c:v>
                </c:pt>
                <c:pt idx="1588">
                  <c:v>3438.4</c:v>
                </c:pt>
                <c:pt idx="1589">
                  <c:v>3501</c:v>
                </c:pt>
                <c:pt idx="1590">
                  <c:v>3273.8</c:v>
                </c:pt>
                <c:pt idx="1591">
                  <c:v>2960.3</c:v>
                </c:pt>
                <c:pt idx="1592">
                  <c:v>2850.6</c:v>
                </c:pt>
                <c:pt idx="1593">
                  <c:v>2507.5</c:v>
                </c:pt>
                <c:pt idx="1594">
                  <c:v>2244.8000000000002</c:v>
                </c:pt>
                <c:pt idx="1595">
                  <c:v>2218.5</c:v>
                </c:pt>
                <c:pt idx="1596">
                  <c:v>2507.8000000000002</c:v>
                </c:pt>
                <c:pt idx="1597">
                  <c:v>2795</c:v>
                </c:pt>
                <c:pt idx="1598">
                  <c:v>2868.6</c:v>
                </c:pt>
                <c:pt idx="1599">
                  <c:v>2679.4</c:v>
                </c:pt>
                <c:pt idx="1600">
                  <c:v>2448.1999999999998</c:v>
                </c:pt>
                <c:pt idx="1601">
                  <c:v>2415.1999999999998</c:v>
                </c:pt>
                <c:pt idx="1602">
                  <c:v>2658.2</c:v>
                </c:pt>
                <c:pt idx="1603">
                  <c:v>2956.5</c:v>
                </c:pt>
                <c:pt idx="1604">
                  <c:v>2986.2</c:v>
                </c:pt>
                <c:pt idx="1605">
                  <c:v>2831.5</c:v>
                </c:pt>
                <c:pt idx="1606">
                  <c:v>2715.4</c:v>
                </c:pt>
                <c:pt idx="1607">
                  <c:v>2682.4</c:v>
                </c:pt>
                <c:pt idx="1608">
                  <c:v>2391.3000000000002</c:v>
                </c:pt>
                <c:pt idx="1609">
                  <c:v>2096.9</c:v>
                </c:pt>
                <c:pt idx="1610">
                  <c:v>2042.7</c:v>
                </c:pt>
                <c:pt idx="1611">
                  <c:v>2056.5</c:v>
                </c:pt>
                <c:pt idx="1612">
                  <c:v>2084.6</c:v>
                </c:pt>
                <c:pt idx="1613">
                  <c:v>2098.9</c:v>
                </c:pt>
                <c:pt idx="1614">
                  <c:v>2103.5</c:v>
                </c:pt>
                <c:pt idx="1615">
                  <c:v>2106.9</c:v>
                </c:pt>
                <c:pt idx="1616">
                  <c:v>2095.1</c:v>
                </c:pt>
                <c:pt idx="1617">
                  <c:v>2088.5</c:v>
                </c:pt>
                <c:pt idx="1618">
                  <c:v>2050.1999999999998</c:v>
                </c:pt>
                <c:pt idx="1619">
                  <c:v>2051.8000000000002</c:v>
                </c:pt>
                <c:pt idx="1620">
                  <c:v>2026.9</c:v>
                </c:pt>
                <c:pt idx="1621">
                  <c:v>2020.2</c:v>
                </c:pt>
                <c:pt idx="1622">
                  <c:v>2023.4</c:v>
                </c:pt>
                <c:pt idx="1623">
                  <c:v>1980.2</c:v>
                </c:pt>
                <c:pt idx="1624">
                  <c:v>1924.7</c:v>
                </c:pt>
                <c:pt idx="1625">
                  <c:v>1919.4</c:v>
                </c:pt>
                <c:pt idx="1626">
                  <c:v>1948.6</c:v>
                </c:pt>
                <c:pt idx="1627">
                  <c:v>1948</c:v>
                </c:pt>
                <c:pt idx="1628">
                  <c:v>1934.9</c:v>
                </c:pt>
                <c:pt idx="1629">
                  <c:v>1959.7</c:v>
                </c:pt>
                <c:pt idx="1630">
                  <c:v>1977.7</c:v>
                </c:pt>
                <c:pt idx="1631">
                  <c:v>1950.7</c:v>
                </c:pt>
                <c:pt idx="1632">
                  <c:v>1951.5</c:v>
                </c:pt>
                <c:pt idx="1633">
                  <c:v>1937.4</c:v>
                </c:pt>
                <c:pt idx="1634">
                  <c:v>1949.3</c:v>
                </c:pt>
                <c:pt idx="1635">
                  <c:v>1859.8</c:v>
                </c:pt>
                <c:pt idx="1636">
                  <c:v>1798.7</c:v>
                </c:pt>
                <c:pt idx="1637">
                  <c:v>1794.9</c:v>
                </c:pt>
                <c:pt idx="1638">
                  <c:v>1933.8</c:v>
                </c:pt>
                <c:pt idx="1639">
                  <c:v>2209.1999999999998</c:v>
                </c:pt>
                <c:pt idx="1640">
                  <c:v>2305.1</c:v>
                </c:pt>
                <c:pt idx="1641">
                  <c:v>2544.1999999999998</c:v>
                </c:pt>
                <c:pt idx="1642">
                  <c:v>2735.6</c:v>
                </c:pt>
                <c:pt idx="1643">
                  <c:v>2768.9</c:v>
                </c:pt>
                <c:pt idx="1644">
                  <c:v>2383.9</c:v>
                </c:pt>
                <c:pt idx="1645">
                  <c:v>2016.5</c:v>
                </c:pt>
                <c:pt idx="1646">
                  <c:v>1914.3</c:v>
                </c:pt>
                <c:pt idx="1647">
                  <c:v>2314.9</c:v>
                </c:pt>
                <c:pt idx="1648">
                  <c:v>2763.4</c:v>
                </c:pt>
                <c:pt idx="1649">
                  <c:v>2820.3</c:v>
                </c:pt>
                <c:pt idx="1650">
                  <c:v>2747.4</c:v>
                </c:pt>
                <c:pt idx="1651">
                  <c:v>2618.5</c:v>
                </c:pt>
                <c:pt idx="1652">
                  <c:v>2534.6</c:v>
                </c:pt>
                <c:pt idx="1653">
                  <c:v>2485.1999999999998</c:v>
                </c:pt>
                <c:pt idx="1654">
                  <c:v>2501.5</c:v>
                </c:pt>
                <c:pt idx="1655">
                  <c:v>2497.3000000000002</c:v>
                </c:pt>
                <c:pt idx="1656">
                  <c:v>2577.1</c:v>
                </c:pt>
                <c:pt idx="1657">
                  <c:v>2680.4</c:v>
                </c:pt>
                <c:pt idx="1658">
                  <c:v>2662.5</c:v>
                </c:pt>
                <c:pt idx="1659">
                  <c:v>2662.3</c:v>
                </c:pt>
                <c:pt idx="1660">
                  <c:v>2643.6</c:v>
                </c:pt>
                <c:pt idx="1661">
                  <c:v>2677.3</c:v>
                </c:pt>
                <c:pt idx="1662">
                  <c:v>2429.3000000000002</c:v>
                </c:pt>
                <c:pt idx="1663">
                  <c:v>2238</c:v>
                </c:pt>
                <c:pt idx="1664">
                  <c:v>2216.9</c:v>
                </c:pt>
                <c:pt idx="1665">
                  <c:v>2144.6999999999998</c:v>
                </c:pt>
                <c:pt idx="1666">
                  <c:v>2055.4</c:v>
                </c:pt>
                <c:pt idx="1667">
                  <c:v>2045.1</c:v>
                </c:pt>
                <c:pt idx="1668">
                  <c:v>2171</c:v>
                </c:pt>
                <c:pt idx="1669">
                  <c:v>2402.6999999999998</c:v>
                </c:pt>
                <c:pt idx="1670">
                  <c:v>2449.6</c:v>
                </c:pt>
                <c:pt idx="1671">
                  <c:v>2257.6</c:v>
                </c:pt>
                <c:pt idx="1672">
                  <c:v>1971.9</c:v>
                </c:pt>
                <c:pt idx="1673">
                  <c:v>1915.2</c:v>
                </c:pt>
                <c:pt idx="1674">
                  <c:v>2075.4</c:v>
                </c:pt>
                <c:pt idx="1675">
                  <c:v>2330.8000000000002</c:v>
                </c:pt>
                <c:pt idx="1676">
                  <c:v>2380.1999999999998</c:v>
                </c:pt>
                <c:pt idx="1677">
                  <c:v>2511.9</c:v>
                </c:pt>
                <c:pt idx="1678">
                  <c:v>2657.4</c:v>
                </c:pt>
                <c:pt idx="1679">
                  <c:v>2611</c:v>
                </c:pt>
                <c:pt idx="1680">
                  <c:v>2665.4</c:v>
                </c:pt>
                <c:pt idx="1681">
                  <c:v>2724.4</c:v>
                </c:pt>
                <c:pt idx="1682">
                  <c:v>2753.4</c:v>
                </c:pt>
                <c:pt idx="1683">
                  <c:v>2696.8</c:v>
                </c:pt>
                <c:pt idx="1684">
                  <c:v>2575.9</c:v>
                </c:pt>
                <c:pt idx="1685">
                  <c:v>2568.6</c:v>
                </c:pt>
                <c:pt idx="1686">
                  <c:v>2513.3000000000002</c:v>
                </c:pt>
                <c:pt idx="1687">
                  <c:v>2489.1</c:v>
                </c:pt>
                <c:pt idx="1688">
                  <c:v>2479.4</c:v>
                </c:pt>
                <c:pt idx="1689">
                  <c:v>2395.1</c:v>
                </c:pt>
                <c:pt idx="1690">
                  <c:v>2200.9</c:v>
                </c:pt>
                <c:pt idx="1691">
                  <c:v>2190.6</c:v>
                </c:pt>
                <c:pt idx="1692">
                  <c:v>2222</c:v>
                </c:pt>
                <c:pt idx="1693">
                  <c:v>2273.1</c:v>
                </c:pt>
                <c:pt idx="1694">
                  <c:v>2292.8000000000002</c:v>
                </c:pt>
                <c:pt idx="1695">
                  <c:v>2341.4</c:v>
                </c:pt>
                <c:pt idx="1696">
                  <c:v>2465.1</c:v>
                </c:pt>
                <c:pt idx="1697">
                  <c:v>2520.1</c:v>
                </c:pt>
                <c:pt idx="1698">
                  <c:v>2423.6999999999998</c:v>
                </c:pt>
                <c:pt idx="1699">
                  <c:v>2294</c:v>
                </c:pt>
                <c:pt idx="1700">
                  <c:v>2208.3000000000002</c:v>
                </c:pt>
                <c:pt idx="1701">
                  <c:v>2293.8000000000002</c:v>
                </c:pt>
                <c:pt idx="1702">
                  <c:v>2309.1999999999998</c:v>
                </c:pt>
                <c:pt idx="1703">
                  <c:v>2312.4</c:v>
                </c:pt>
                <c:pt idx="1704">
                  <c:v>2240</c:v>
                </c:pt>
                <c:pt idx="1705">
                  <c:v>2196.1999999999998</c:v>
                </c:pt>
                <c:pt idx="1706">
                  <c:v>2232.3000000000002</c:v>
                </c:pt>
                <c:pt idx="1707">
                  <c:v>2057.4</c:v>
                </c:pt>
                <c:pt idx="1708">
                  <c:v>1934.2</c:v>
                </c:pt>
                <c:pt idx="1709">
                  <c:v>1850.1</c:v>
                </c:pt>
                <c:pt idx="1710">
                  <c:v>2005.1</c:v>
                </c:pt>
                <c:pt idx="1711">
                  <c:v>2166.5</c:v>
                </c:pt>
                <c:pt idx="1712">
                  <c:v>2223.1</c:v>
                </c:pt>
                <c:pt idx="1713">
                  <c:v>2276.1999999999998</c:v>
                </c:pt>
                <c:pt idx="1714">
                  <c:v>2407.1999999999998</c:v>
                </c:pt>
                <c:pt idx="1715">
                  <c:v>2470.5</c:v>
                </c:pt>
                <c:pt idx="1716">
                  <c:v>2587.6</c:v>
                </c:pt>
                <c:pt idx="1717">
                  <c:v>2641.7</c:v>
                </c:pt>
                <c:pt idx="1718">
                  <c:v>2701.2</c:v>
                </c:pt>
                <c:pt idx="1719">
                  <c:v>2734</c:v>
                </c:pt>
                <c:pt idx="1720">
                  <c:v>2664.5</c:v>
                </c:pt>
                <c:pt idx="1721">
                  <c:v>2639.6</c:v>
                </c:pt>
                <c:pt idx="1722">
                  <c:v>2726.2</c:v>
                </c:pt>
                <c:pt idx="1723">
                  <c:v>2848.5</c:v>
                </c:pt>
                <c:pt idx="1724">
                  <c:v>2898.5</c:v>
                </c:pt>
                <c:pt idx="1725">
                  <c:v>2871.5</c:v>
                </c:pt>
                <c:pt idx="1726">
                  <c:v>2791.1</c:v>
                </c:pt>
                <c:pt idx="1727">
                  <c:v>2833.1</c:v>
                </c:pt>
                <c:pt idx="1728">
                  <c:v>2781.4</c:v>
                </c:pt>
                <c:pt idx="1729">
                  <c:v>2757.9</c:v>
                </c:pt>
                <c:pt idx="1730">
                  <c:v>2742.9</c:v>
                </c:pt>
                <c:pt idx="1731">
                  <c:v>2619.8000000000002</c:v>
                </c:pt>
                <c:pt idx="1732">
                  <c:v>2434.3000000000002</c:v>
                </c:pt>
                <c:pt idx="1733">
                  <c:v>2389</c:v>
                </c:pt>
                <c:pt idx="1734">
                  <c:v>2548</c:v>
                </c:pt>
                <c:pt idx="1735">
                  <c:v>2716.5</c:v>
                </c:pt>
                <c:pt idx="1736">
                  <c:v>2729.1</c:v>
                </c:pt>
                <c:pt idx="1737">
                  <c:v>2756.6</c:v>
                </c:pt>
                <c:pt idx="1738">
                  <c:v>2809.9</c:v>
                </c:pt>
                <c:pt idx="1739">
                  <c:v>2815.1</c:v>
                </c:pt>
                <c:pt idx="1740">
                  <c:v>2597.6999999999998</c:v>
                </c:pt>
                <c:pt idx="1741">
                  <c:v>2362.6</c:v>
                </c:pt>
                <c:pt idx="1742">
                  <c:v>2306.9</c:v>
                </c:pt>
                <c:pt idx="1743">
                  <c:v>2310.1</c:v>
                </c:pt>
                <c:pt idx="1744">
                  <c:v>2543.8000000000002</c:v>
                </c:pt>
                <c:pt idx="1745">
                  <c:v>2579.6999999999998</c:v>
                </c:pt>
                <c:pt idx="1746">
                  <c:v>2522.4</c:v>
                </c:pt>
                <c:pt idx="1747">
                  <c:v>2385.1</c:v>
                </c:pt>
                <c:pt idx="1748">
                  <c:v>2381.8000000000002</c:v>
                </c:pt>
                <c:pt idx="1749">
                  <c:v>2319.5</c:v>
                </c:pt>
                <c:pt idx="1750">
                  <c:v>2191.4</c:v>
                </c:pt>
                <c:pt idx="1751">
                  <c:v>2184.4</c:v>
                </c:pt>
                <c:pt idx="1752">
                  <c:v>2185</c:v>
                </c:pt>
                <c:pt idx="1753">
                  <c:v>2176.9</c:v>
                </c:pt>
                <c:pt idx="1754">
                  <c:v>2173</c:v>
                </c:pt>
                <c:pt idx="1755">
                  <c:v>2205.6</c:v>
                </c:pt>
                <c:pt idx="1756">
                  <c:v>2282.3000000000002</c:v>
                </c:pt>
                <c:pt idx="1757">
                  <c:v>2308.1999999999998</c:v>
                </c:pt>
                <c:pt idx="1758">
                  <c:v>2357</c:v>
                </c:pt>
                <c:pt idx="1759">
                  <c:v>2357</c:v>
                </c:pt>
                <c:pt idx="1760">
                  <c:v>2358.9</c:v>
                </c:pt>
                <c:pt idx="1761">
                  <c:v>2298.1999999999998</c:v>
                </c:pt>
                <c:pt idx="1762">
                  <c:v>2243.9</c:v>
                </c:pt>
                <c:pt idx="1763">
                  <c:v>2242.3000000000002</c:v>
                </c:pt>
                <c:pt idx="1764">
                  <c:v>2096.9</c:v>
                </c:pt>
                <c:pt idx="1765">
                  <c:v>1938.8</c:v>
                </c:pt>
                <c:pt idx="1766">
                  <c:v>1847.8</c:v>
                </c:pt>
                <c:pt idx="1767">
                  <c:v>1983.7</c:v>
                </c:pt>
                <c:pt idx="1768">
                  <c:v>2235.8000000000002</c:v>
                </c:pt>
                <c:pt idx="1769">
                  <c:v>2361.8000000000002</c:v>
                </c:pt>
                <c:pt idx="1770">
                  <c:v>2375.6999999999998</c:v>
                </c:pt>
                <c:pt idx="1771">
                  <c:v>2473.8000000000002</c:v>
                </c:pt>
                <c:pt idx="1772">
                  <c:v>2441.1</c:v>
                </c:pt>
                <c:pt idx="1773">
                  <c:v>2232.6</c:v>
                </c:pt>
                <c:pt idx="1774">
                  <c:v>2025.9</c:v>
                </c:pt>
                <c:pt idx="1775">
                  <c:v>2039.1</c:v>
                </c:pt>
                <c:pt idx="1776">
                  <c:v>2114.6999999999998</c:v>
                </c:pt>
                <c:pt idx="1777">
                  <c:v>2214.3000000000002</c:v>
                </c:pt>
                <c:pt idx="1778">
                  <c:v>2252.6999999999998</c:v>
                </c:pt>
                <c:pt idx="1779">
                  <c:v>2305.1999999999998</c:v>
                </c:pt>
                <c:pt idx="1780">
                  <c:v>2352.6</c:v>
                </c:pt>
                <c:pt idx="1781">
                  <c:v>2369.6</c:v>
                </c:pt>
                <c:pt idx="1782">
                  <c:v>2520</c:v>
                </c:pt>
                <c:pt idx="1783">
                  <c:v>2645.2</c:v>
                </c:pt>
                <c:pt idx="1784">
                  <c:v>2642.2</c:v>
                </c:pt>
                <c:pt idx="1785">
                  <c:v>2504.8000000000002</c:v>
                </c:pt>
                <c:pt idx="1786">
                  <c:v>2337.8000000000002</c:v>
                </c:pt>
                <c:pt idx="1787">
                  <c:v>2311</c:v>
                </c:pt>
                <c:pt idx="1788">
                  <c:v>2172</c:v>
                </c:pt>
                <c:pt idx="1789">
                  <c:v>2082</c:v>
                </c:pt>
                <c:pt idx="1790">
                  <c:v>2046.5</c:v>
                </c:pt>
                <c:pt idx="1791">
                  <c:v>2128</c:v>
                </c:pt>
                <c:pt idx="1792">
                  <c:v>2340.4</c:v>
                </c:pt>
                <c:pt idx="1793">
                  <c:v>2401.3000000000002</c:v>
                </c:pt>
                <c:pt idx="1794">
                  <c:v>2505.1999999999998</c:v>
                </c:pt>
                <c:pt idx="1795">
                  <c:v>2783</c:v>
                </c:pt>
                <c:pt idx="1796">
                  <c:v>2792.4</c:v>
                </c:pt>
                <c:pt idx="1797">
                  <c:v>2760.3</c:v>
                </c:pt>
                <c:pt idx="1798">
                  <c:v>2733.8</c:v>
                </c:pt>
                <c:pt idx="1799">
                  <c:v>2745.6</c:v>
                </c:pt>
                <c:pt idx="1800">
                  <c:v>2484.1999999999998</c:v>
                </c:pt>
                <c:pt idx="1801">
                  <c:v>2198.8000000000002</c:v>
                </c:pt>
                <c:pt idx="1802">
                  <c:v>2137.6999999999998</c:v>
                </c:pt>
                <c:pt idx="1803">
                  <c:v>2173.6</c:v>
                </c:pt>
                <c:pt idx="1804">
                  <c:v>2330.9</c:v>
                </c:pt>
                <c:pt idx="1805">
                  <c:v>2350.6999999999998</c:v>
                </c:pt>
                <c:pt idx="1806">
                  <c:v>2034.3</c:v>
                </c:pt>
                <c:pt idx="1807">
                  <c:v>1676.5</c:v>
                </c:pt>
                <c:pt idx="1808">
                  <c:v>1696.5</c:v>
                </c:pt>
                <c:pt idx="1809">
                  <c:v>1822.2</c:v>
                </c:pt>
                <c:pt idx="1810">
                  <c:v>2148</c:v>
                </c:pt>
                <c:pt idx="1811">
                  <c:v>2231.6999999999998</c:v>
                </c:pt>
                <c:pt idx="1812">
                  <c:v>2223.6999999999998</c:v>
                </c:pt>
                <c:pt idx="1813">
                  <c:v>2173.4</c:v>
                </c:pt>
                <c:pt idx="1814">
                  <c:v>2156.1</c:v>
                </c:pt>
                <c:pt idx="1815">
                  <c:v>2012.9</c:v>
                </c:pt>
                <c:pt idx="1816">
                  <c:v>1866.4</c:v>
                </c:pt>
                <c:pt idx="1817">
                  <c:v>1825.4</c:v>
                </c:pt>
                <c:pt idx="1818">
                  <c:v>1949.7</c:v>
                </c:pt>
                <c:pt idx="1819">
                  <c:v>2232.6999999999998</c:v>
                </c:pt>
                <c:pt idx="1820">
                  <c:v>2311.1999999999998</c:v>
                </c:pt>
                <c:pt idx="1821">
                  <c:v>2193.8000000000002</c:v>
                </c:pt>
                <c:pt idx="1822">
                  <c:v>1978</c:v>
                </c:pt>
                <c:pt idx="1823">
                  <c:v>1937</c:v>
                </c:pt>
                <c:pt idx="1824">
                  <c:v>1978.1</c:v>
                </c:pt>
                <c:pt idx="1825">
                  <c:v>2039.7</c:v>
                </c:pt>
                <c:pt idx="1826">
                  <c:v>2072.4</c:v>
                </c:pt>
                <c:pt idx="1827">
                  <c:v>2479.4</c:v>
                </c:pt>
                <c:pt idx="1828">
                  <c:v>2894.4</c:v>
                </c:pt>
                <c:pt idx="1829">
                  <c:v>2944.9</c:v>
                </c:pt>
                <c:pt idx="1830">
                  <c:v>2692.4</c:v>
                </c:pt>
                <c:pt idx="1831">
                  <c:v>2387.1</c:v>
                </c:pt>
                <c:pt idx="1832">
                  <c:v>2321.8000000000002</c:v>
                </c:pt>
                <c:pt idx="1833">
                  <c:v>2306.6</c:v>
                </c:pt>
                <c:pt idx="1834">
                  <c:v>2429.5</c:v>
                </c:pt>
                <c:pt idx="1835">
                  <c:v>2376.3000000000002</c:v>
                </c:pt>
                <c:pt idx="1836">
                  <c:v>2339.1</c:v>
                </c:pt>
                <c:pt idx="1837">
                  <c:v>2338.5</c:v>
                </c:pt>
                <c:pt idx="1838">
                  <c:v>2309.6</c:v>
                </c:pt>
                <c:pt idx="1839">
                  <c:v>2244.6</c:v>
                </c:pt>
                <c:pt idx="1840">
                  <c:v>2151.6</c:v>
                </c:pt>
                <c:pt idx="1841">
                  <c:v>2090.4</c:v>
                </c:pt>
                <c:pt idx="1842">
                  <c:v>2211.6999999999998</c:v>
                </c:pt>
                <c:pt idx="1843">
                  <c:v>2376.5</c:v>
                </c:pt>
                <c:pt idx="1844">
                  <c:v>2378.9</c:v>
                </c:pt>
                <c:pt idx="1845">
                  <c:v>2427.1</c:v>
                </c:pt>
                <c:pt idx="1846">
                  <c:v>2610.6</c:v>
                </c:pt>
                <c:pt idx="1847">
                  <c:v>2673.2</c:v>
                </c:pt>
                <c:pt idx="1848">
                  <c:v>2454.3000000000002</c:v>
                </c:pt>
                <c:pt idx="1849">
                  <c:v>2137.5</c:v>
                </c:pt>
                <c:pt idx="1850">
                  <c:v>2067.1</c:v>
                </c:pt>
                <c:pt idx="1851">
                  <c:v>2125.1999999999998</c:v>
                </c:pt>
                <c:pt idx="1852">
                  <c:v>2279.3000000000002</c:v>
                </c:pt>
                <c:pt idx="1853">
                  <c:v>2330.6</c:v>
                </c:pt>
                <c:pt idx="1854">
                  <c:v>2355</c:v>
                </c:pt>
                <c:pt idx="1855">
                  <c:v>2318.6</c:v>
                </c:pt>
                <c:pt idx="1856">
                  <c:v>2337.1999999999998</c:v>
                </c:pt>
                <c:pt idx="1857">
                  <c:v>2431.6</c:v>
                </c:pt>
                <c:pt idx="1858">
                  <c:v>2629</c:v>
                </c:pt>
                <c:pt idx="1859">
                  <c:v>2703.8</c:v>
                </c:pt>
                <c:pt idx="1860">
                  <c:v>2352.1</c:v>
                </c:pt>
                <c:pt idx="1861">
                  <c:v>1901.2</c:v>
                </c:pt>
                <c:pt idx="1862">
                  <c:v>1914.6</c:v>
                </c:pt>
                <c:pt idx="1863">
                  <c:v>1926.1</c:v>
                </c:pt>
                <c:pt idx="1864">
                  <c:v>1985.3</c:v>
                </c:pt>
                <c:pt idx="1865">
                  <c:v>2003.4</c:v>
                </c:pt>
                <c:pt idx="1866">
                  <c:v>2288.5</c:v>
                </c:pt>
                <c:pt idx="1867">
                  <c:v>2538.9</c:v>
                </c:pt>
                <c:pt idx="1868">
                  <c:v>2604.1999999999998</c:v>
                </c:pt>
                <c:pt idx="1869">
                  <c:v>2434.9</c:v>
                </c:pt>
                <c:pt idx="1870">
                  <c:v>2235.8000000000002</c:v>
                </c:pt>
                <c:pt idx="1871">
                  <c:v>2171.8000000000002</c:v>
                </c:pt>
                <c:pt idx="1872">
                  <c:v>2160.9</c:v>
                </c:pt>
                <c:pt idx="1873">
                  <c:v>2158.8000000000002</c:v>
                </c:pt>
                <c:pt idx="1874">
                  <c:v>2122.6999999999998</c:v>
                </c:pt>
                <c:pt idx="1875">
                  <c:v>2132</c:v>
                </c:pt>
                <c:pt idx="1876">
                  <c:v>2114.8000000000002</c:v>
                </c:pt>
                <c:pt idx="1877">
                  <c:v>2140.5</c:v>
                </c:pt>
                <c:pt idx="1878">
                  <c:v>2310.1</c:v>
                </c:pt>
                <c:pt idx="1879">
                  <c:v>2536</c:v>
                </c:pt>
                <c:pt idx="1880">
                  <c:v>2610.1</c:v>
                </c:pt>
                <c:pt idx="1881">
                  <c:v>2471</c:v>
                </c:pt>
                <c:pt idx="1882">
                  <c:v>2262.5</c:v>
                </c:pt>
                <c:pt idx="1883">
                  <c:v>2250.1999999999998</c:v>
                </c:pt>
                <c:pt idx="1884">
                  <c:v>2331.3000000000002</c:v>
                </c:pt>
                <c:pt idx="1885">
                  <c:v>2418.1999999999998</c:v>
                </c:pt>
                <c:pt idx="1886">
                  <c:v>2463.9</c:v>
                </c:pt>
                <c:pt idx="1887">
                  <c:v>2353.4</c:v>
                </c:pt>
                <c:pt idx="1888">
                  <c:v>2248.6999999999998</c:v>
                </c:pt>
                <c:pt idx="1889">
                  <c:v>2221.4</c:v>
                </c:pt>
                <c:pt idx="1890">
                  <c:v>2174.4</c:v>
                </c:pt>
                <c:pt idx="1891">
                  <c:v>2082.6</c:v>
                </c:pt>
                <c:pt idx="1892">
                  <c:v>2038.3</c:v>
                </c:pt>
                <c:pt idx="1893">
                  <c:v>2178.8000000000002</c:v>
                </c:pt>
                <c:pt idx="1894">
                  <c:v>2356.9</c:v>
                </c:pt>
                <c:pt idx="1895">
                  <c:v>2352.1999999999998</c:v>
                </c:pt>
                <c:pt idx="1896">
                  <c:v>2226.5</c:v>
                </c:pt>
                <c:pt idx="1897">
                  <c:v>2105.6999999999998</c:v>
                </c:pt>
                <c:pt idx="1898">
                  <c:v>2119.8000000000002</c:v>
                </c:pt>
                <c:pt idx="1899">
                  <c:v>2287.5</c:v>
                </c:pt>
                <c:pt idx="1900">
                  <c:v>2539.6999999999998</c:v>
                </c:pt>
                <c:pt idx="1901">
                  <c:v>2602.6999999999998</c:v>
                </c:pt>
                <c:pt idx="1902">
                  <c:v>2159.4</c:v>
                </c:pt>
                <c:pt idx="1903">
                  <c:v>1663.8</c:v>
                </c:pt>
                <c:pt idx="1904">
                  <c:v>1699.2</c:v>
                </c:pt>
                <c:pt idx="1905">
                  <c:v>2066.5</c:v>
                </c:pt>
                <c:pt idx="1906">
                  <c:v>2567.1999999999998</c:v>
                </c:pt>
                <c:pt idx="1907">
                  <c:v>2677.8</c:v>
                </c:pt>
                <c:pt idx="1908">
                  <c:v>2742.8</c:v>
                </c:pt>
                <c:pt idx="1909">
                  <c:v>2719.7</c:v>
                </c:pt>
                <c:pt idx="1910">
                  <c:v>2727.3</c:v>
                </c:pt>
                <c:pt idx="1911">
                  <c:v>2647.3</c:v>
                </c:pt>
                <c:pt idx="1912">
                  <c:v>2563.3000000000002</c:v>
                </c:pt>
                <c:pt idx="1913">
                  <c:v>2592</c:v>
                </c:pt>
                <c:pt idx="1914">
                  <c:v>2785.6</c:v>
                </c:pt>
                <c:pt idx="1915">
                  <c:v>2963.9</c:v>
                </c:pt>
                <c:pt idx="1916">
                  <c:v>3015.8</c:v>
                </c:pt>
                <c:pt idx="1917">
                  <c:v>2894.7</c:v>
                </c:pt>
                <c:pt idx="1918">
                  <c:v>2547.6</c:v>
                </c:pt>
                <c:pt idx="1919">
                  <c:v>2539.6</c:v>
                </c:pt>
                <c:pt idx="1920">
                  <c:v>2605.3000000000002</c:v>
                </c:pt>
                <c:pt idx="1921">
                  <c:v>2637.8</c:v>
                </c:pt>
                <c:pt idx="1922">
                  <c:v>2611.6</c:v>
                </c:pt>
                <c:pt idx="1923">
                  <c:v>2587.9</c:v>
                </c:pt>
                <c:pt idx="1924">
                  <c:v>2556.5</c:v>
                </c:pt>
                <c:pt idx="1925">
                  <c:v>2530.5</c:v>
                </c:pt>
                <c:pt idx="1926">
                  <c:v>2377.1</c:v>
                </c:pt>
                <c:pt idx="1927">
                  <c:v>2267.1999999999998</c:v>
                </c:pt>
                <c:pt idx="1928">
                  <c:v>2211.6</c:v>
                </c:pt>
                <c:pt idx="1929">
                  <c:v>2206.3000000000002</c:v>
                </c:pt>
                <c:pt idx="1930">
                  <c:v>2320.9</c:v>
                </c:pt>
                <c:pt idx="1931">
                  <c:v>2375.8000000000002</c:v>
                </c:pt>
                <c:pt idx="1932">
                  <c:v>2253.9</c:v>
                </c:pt>
                <c:pt idx="1933">
                  <c:v>2126.8000000000002</c:v>
                </c:pt>
                <c:pt idx="1934">
                  <c:v>2094.1999999999998</c:v>
                </c:pt>
                <c:pt idx="1935">
                  <c:v>2102.6999999999998</c:v>
                </c:pt>
                <c:pt idx="1936">
                  <c:v>2169.6</c:v>
                </c:pt>
                <c:pt idx="1937">
                  <c:v>2176.1</c:v>
                </c:pt>
                <c:pt idx="1938">
                  <c:v>2171.1999999999998</c:v>
                </c:pt>
                <c:pt idx="1939">
                  <c:v>2193.8000000000002</c:v>
                </c:pt>
                <c:pt idx="1940">
                  <c:v>2170.6</c:v>
                </c:pt>
                <c:pt idx="1941">
                  <c:v>2372.5</c:v>
                </c:pt>
                <c:pt idx="1942">
                  <c:v>2663.8</c:v>
                </c:pt>
                <c:pt idx="1943">
                  <c:v>2726.2</c:v>
                </c:pt>
                <c:pt idx="1944">
                  <c:v>2585</c:v>
                </c:pt>
                <c:pt idx="1945">
                  <c:v>2413</c:v>
                </c:pt>
                <c:pt idx="1946">
                  <c:v>2323.8000000000002</c:v>
                </c:pt>
                <c:pt idx="1947">
                  <c:v>2240</c:v>
                </c:pt>
                <c:pt idx="1948">
                  <c:v>2104.9</c:v>
                </c:pt>
                <c:pt idx="1949">
                  <c:v>2104.5</c:v>
                </c:pt>
                <c:pt idx="1950">
                  <c:v>2102.6</c:v>
                </c:pt>
                <c:pt idx="1951">
                  <c:v>2170.6999999999998</c:v>
                </c:pt>
                <c:pt idx="1952">
                  <c:v>2149</c:v>
                </c:pt>
                <c:pt idx="1953">
                  <c:v>2055.9</c:v>
                </c:pt>
                <c:pt idx="1954">
                  <c:v>1930.9</c:v>
                </c:pt>
                <c:pt idx="1955">
                  <c:v>1932</c:v>
                </c:pt>
                <c:pt idx="1956">
                  <c:v>1952.3</c:v>
                </c:pt>
                <c:pt idx="1957">
                  <c:v>2015.7</c:v>
                </c:pt>
                <c:pt idx="1958">
                  <c:v>2040.3</c:v>
                </c:pt>
                <c:pt idx="1959">
                  <c:v>2081.6999999999998</c:v>
                </c:pt>
                <c:pt idx="1960">
                  <c:v>2082.6999999999998</c:v>
                </c:pt>
                <c:pt idx="1961">
                  <c:v>2087.9</c:v>
                </c:pt>
                <c:pt idx="1962">
                  <c:v>2436.4</c:v>
                </c:pt>
                <c:pt idx="1963">
                  <c:v>2791.4</c:v>
                </c:pt>
                <c:pt idx="1964">
                  <c:v>2883</c:v>
                </c:pt>
                <c:pt idx="1965">
                  <c:v>2942.5</c:v>
                </c:pt>
                <c:pt idx="1966">
                  <c:v>2904.1</c:v>
                </c:pt>
                <c:pt idx="1967">
                  <c:v>2901.8</c:v>
                </c:pt>
                <c:pt idx="1968">
                  <c:v>2748.9</c:v>
                </c:pt>
                <c:pt idx="1969">
                  <c:v>2788.5</c:v>
                </c:pt>
                <c:pt idx="1970">
                  <c:v>2817.9</c:v>
                </c:pt>
                <c:pt idx="1971">
                  <c:v>2937.8</c:v>
                </c:pt>
                <c:pt idx="1972">
                  <c:v>2988.3</c:v>
                </c:pt>
                <c:pt idx="1973">
                  <c:v>2985.9</c:v>
                </c:pt>
                <c:pt idx="1974">
                  <c:v>2852.3</c:v>
                </c:pt>
                <c:pt idx="1975">
                  <c:v>2645.8</c:v>
                </c:pt>
                <c:pt idx="1976">
                  <c:v>2591.5</c:v>
                </c:pt>
                <c:pt idx="1977">
                  <c:v>2429.5</c:v>
                </c:pt>
                <c:pt idx="1978">
                  <c:v>2296.8000000000002</c:v>
                </c:pt>
                <c:pt idx="1979">
                  <c:v>2197.8000000000002</c:v>
                </c:pt>
                <c:pt idx="1980">
                  <c:v>2198.9</c:v>
                </c:pt>
                <c:pt idx="1981">
                  <c:v>2207.6</c:v>
                </c:pt>
                <c:pt idx="1982">
                  <c:v>2230</c:v>
                </c:pt>
                <c:pt idx="1983">
                  <c:v>2190.1</c:v>
                </c:pt>
                <c:pt idx="1984">
                  <c:v>1949.9</c:v>
                </c:pt>
                <c:pt idx="1985">
                  <c:v>1889.4</c:v>
                </c:pt>
                <c:pt idx="1986">
                  <c:v>1889.4</c:v>
                </c:pt>
                <c:pt idx="1987">
                  <c:v>1931.4</c:v>
                </c:pt>
                <c:pt idx="1988">
                  <c:v>1932.1</c:v>
                </c:pt>
                <c:pt idx="1989">
                  <c:v>1904.7</c:v>
                </c:pt>
                <c:pt idx="1990">
                  <c:v>1936.8</c:v>
                </c:pt>
                <c:pt idx="1991">
                  <c:v>1974</c:v>
                </c:pt>
                <c:pt idx="1992">
                  <c:v>2026.6</c:v>
                </c:pt>
                <c:pt idx="1993">
                  <c:v>2117.9</c:v>
                </c:pt>
                <c:pt idx="1994">
                  <c:v>2167.9</c:v>
                </c:pt>
                <c:pt idx="1995">
                  <c:v>2302.8000000000002</c:v>
                </c:pt>
                <c:pt idx="1996">
                  <c:v>2340.1999999999998</c:v>
                </c:pt>
                <c:pt idx="1997">
                  <c:v>2393.3000000000002</c:v>
                </c:pt>
                <c:pt idx="1998">
                  <c:v>2503.3000000000002</c:v>
                </c:pt>
                <c:pt idx="1999">
                  <c:v>2660</c:v>
                </c:pt>
                <c:pt idx="2000">
                  <c:v>2680.9</c:v>
                </c:pt>
                <c:pt idx="2001">
                  <c:v>2684.9</c:v>
                </c:pt>
                <c:pt idx="2002">
                  <c:v>2595.1</c:v>
                </c:pt>
                <c:pt idx="2003">
                  <c:v>2593.9</c:v>
                </c:pt>
                <c:pt idx="2004">
                  <c:v>2469.1999999999998</c:v>
                </c:pt>
                <c:pt idx="2005">
                  <c:v>2229.6999999999998</c:v>
                </c:pt>
                <c:pt idx="2006">
                  <c:v>2183.1</c:v>
                </c:pt>
                <c:pt idx="2007">
                  <c:v>2153.6</c:v>
                </c:pt>
                <c:pt idx="2008">
                  <c:v>2189.8000000000002</c:v>
                </c:pt>
                <c:pt idx="2009">
                  <c:v>2186.9</c:v>
                </c:pt>
                <c:pt idx="2010">
                  <c:v>2191.8000000000002</c:v>
                </c:pt>
                <c:pt idx="2011">
                  <c:v>2162.6999999999998</c:v>
                </c:pt>
                <c:pt idx="2012">
                  <c:v>2149.6999999999998</c:v>
                </c:pt>
                <c:pt idx="2013">
                  <c:v>2166</c:v>
                </c:pt>
                <c:pt idx="2014">
                  <c:v>2139.3000000000002</c:v>
                </c:pt>
                <c:pt idx="2015">
                  <c:v>2172.6</c:v>
                </c:pt>
                <c:pt idx="2016">
                  <c:v>2121</c:v>
                </c:pt>
                <c:pt idx="2017">
                  <c:v>2101.3000000000002</c:v>
                </c:pt>
                <c:pt idx="2018">
                  <c:v>2092.1</c:v>
                </c:pt>
                <c:pt idx="2019">
                  <c:v>2123.6999999999998</c:v>
                </c:pt>
                <c:pt idx="2020">
                  <c:v>2180.3000000000002</c:v>
                </c:pt>
                <c:pt idx="2021">
                  <c:v>2246.5</c:v>
                </c:pt>
                <c:pt idx="2022">
                  <c:v>2111.1999999999998</c:v>
                </c:pt>
                <c:pt idx="2023">
                  <c:v>1920.7</c:v>
                </c:pt>
                <c:pt idx="2024">
                  <c:v>1872.2</c:v>
                </c:pt>
                <c:pt idx="2025">
                  <c:v>2043.2</c:v>
                </c:pt>
                <c:pt idx="2026">
                  <c:v>2283.5</c:v>
                </c:pt>
                <c:pt idx="2027">
                  <c:v>2351</c:v>
                </c:pt>
                <c:pt idx="2028">
                  <c:v>2247.6999999999998</c:v>
                </c:pt>
                <c:pt idx="2029">
                  <c:v>2221.3000000000002</c:v>
                </c:pt>
                <c:pt idx="2030">
                  <c:v>2171.6999999999998</c:v>
                </c:pt>
                <c:pt idx="2031">
                  <c:v>1808.3</c:v>
                </c:pt>
                <c:pt idx="2032">
                  <c:v>1514.9</c:v>
                </c:pt>
                <c:pt idx="2033">
                  <c:v>1408.8</c:v>
                </c:pt>
                <c:pt idx="2034">
                  <c:v>1396.1</c:v>
                </c:pt>
                <c:pt idx="2035">
                  <c:v>1401.4</c:v>
                </c:pt>
                <c:pt idx="2036">
                  <c:v>1437.3</c:v>
                </c:pt>
                <c:pt idx="2037">
                  <c:v>1944</c:v>
                </c:pt>
                <c:pt idx="2038">
                  <c:v>2403.1</c:v>
                </c:pt>
                <c:pt idx="2039">
                  <c:v>2395.6999999999998</c:v>
                </c:pt>
                <c:pt idx="2040">
                  <c:v>2335.1999999999998</c:v>
                </c:pt>
                <c:pt idx="2041">
                  <c:v>2301.6999999999998</c:v>
                </c:pt>
                <c:pt idx="2042">
                  <c:v>2283.3000000000002</c:v>
                </c:pt>
                <c:pt idx="2043">
                  <c:v>2282.6999999999998</c:v>
                </c:pt>
                <c:pt idx="2044">
                  <c:v>2283.3000000000002</c:v>
                </c:pt>
                <c:pt idx="2045">
                  <c:v>2272.9</c:v>
                </c:pt>
                <c:pt idx="2046">
                  <c:v>2202.6999999999998</c:v>
                </c:pt>
                <c:pt idx="2047">
                  <c:v>2143.8000000000002</c:v>
                </c:pt>
                <c:pt idx="2048">
                  <c:v>2138</c:v>
                </c:pt>
                <c:pt idx="2049">
                  <c:v>2045.1</c:v>
                </c:pt>
                <c:pt idx="2050">
                  <c:v>1983.2</c:v>
                </c:pt>
                <c:pt idx="2051">
                  <c:v>1959.5</c:v>
                </c:pt>
                <c:pt idx="2052">
                  <c:v>2040.5</c:v>
                </c:pt>
                <c:pt idx="2053">
                  <c:v>2209.1999999999998</c:v>
                </c:pt>
                <c:pt idx="2054">
                  <c:v>2246.4</c:v>
                </c:pt>
                <c:pt idx="2055">
                  <c:v>2532.5</c:v>
                </c:pt>
                <c:pt idx="2056">
                  <c:v>2801.1</c:v>
                </c:pt>
                <c:pt idx="2057">
                  <c:v>2851.2</c:v>
                </c:pt>
                <c:pt idx="2058">
                  <c:v>2545.4</c:v>
                </c:pt>
                <c:pt idx="2059">
                  <c:v>2212</c:v>
                </c:pt>
                <c:pt idx="2060">
                  <c:v>2168.1</c:v>
                </c:pt>
                <c:pt idx="2061">
                  <c:v>2152.6</c:v>
                </c:pt>
                <c:pt idx="2062">
                  <c:v>2135.9</c:v>
                </c:pt>
                <c:pt idx="2063">
                  <c:v>2153.6</c:v>
                </c:pt>
                <c:pt idx="2064">
                  <c:v>2207.8000000000002</c:v>
                </c:pt>
                <c:pt idx="2065">
                  <c:v>2263.6999999999998</c:v>
                </c:pt>
                <c:pt idx="2066">
                  <c:v>2297.5</c:v>
                </c:pt>
                <c:pt idx="2067">
                  <c:v>2277.8000000000002</c:v>
                </c:pt>
                <c:pt idx="2068">
                  <c:v>2219.1</c:v>
                </c:pt>
                <c:pt idx="2069">
                  <c:v>2181.3000000000002</c:v>
                </c:pt>
                <c:pt idx="2070">
                  <c:v>2165.6</c:v>
                </c:pt>
                <c:pt idx="2071">
                  <c:v>2146.5</c:v>
                </c:pt>
                <c:pt idx="2072">
                  <c:v>2180.9</c:v>
                </c:pt>
                <c:pt idx="2073">
                  <c:v>2248.4</c:v>
                </c:pt>
                <c:pt idx="2074">
                  <c:v>2320.9</c:v>
                </c:pt>
                <c:pt idx="2075">
                  <c:v>2338.9</c:v>
                </c:pt>
                <c:pt idx="2076">
                  <c:v>2414.9</c:v>
                </c:pt>
                <c:pt idx="2077">
                  <c:v>2473.1999999999998</c:v>
                </c:pt>
                <c:pt idx="2078">
                  <c:v>2509.3000000000002</c:v>
                </c:pt>
                <c:pt idx="2079">
                  <c:v>2622.6</c:v>
                </c:pt>
                <c:pt idx="2080">
                  <c:v>2775.9</c:v>
                </c:pt>
                <c:pt idx="2081">
                  <c:v>2818.8</c:v>
                </c:pt>
                <c:pt idx="2082">
                  <c:v>2830.4</c:v>
                </c:pt>
                <c:pt idx="2083">
                  <c:v>2734.4</c:v>
                </c:pt>
                <c:pt idx="2084">
                  <c:v>2727.9</c:v>
                </c:pt>
                <c:pt idx="2085">
                  <c:v>2717.3</c:v>
                </c:pt>
                <c:pt idx="2086">
                  <c:v>2737.5</c:v>
                </c:pt>
                <c:pt idx="2087">
                  <c:v>2748.7</c:v>
                </c:pt>
                <c:pt idx="2088">
                  <c:v>2634.7</c:v>
                </c:pt>
                <c:pt idx="2089">
                  <c:v>2539.1</c:v>
                </c:pt>
                <c:pt idx="2090">
                  <c:v>2483.6</c:v>
                </c:pt>
                <c:pt idx="2091">
                  <c:v>2357.8000000000002</c:v>
                </c:pt>
                <c:pt idx="2092">
                  <c:v>2311.1</c:v>
                </c:pt>
                <c:pt idx="2093">
                  <c:v>2277.5</c:v>
                </c:pt>
                <c:pt idx="2094">
                  <c:v>2234.9</c:v>
                </c:pt>
                <c:pt idx="2095">
                  <c:v>2161</c:v>
                </c:pt>
                <c:pt idx="2096">
                  <c:v>2144.4</c:v>
                </c:pt>
                <c:pt idx="2097">
                  <c:v>2521.9</c:v>
                </c:pt>
                <c:pt idx="2098">
                  <c:v>2750.9</c:v>
                </c:pt>
                <c:pt idx="2099">
                  <c:v>2775.5</c:v>
                </c:pt>
                <c:pt idx="2100">
                  <c:v>2584.3000000000002</c:v>
                </c:pt>
                <c:pt idx="2101">
                  <c:v>2466.6</c:v>
                </c:pt>
                <c:pt idx="2102">
                  <c:v>2395</c:v>
                </c:pt>
                <c:pt idx="2103">
                  <c:v>2166.1999999999998</c:v>
                </c:pt>
                <c:pt idx="2104">
                  <c:v>1957.5</c:v>
                </c:pt>
                <c:pt idx="2105">
                  <c:v>1899</c:v>
                </c:pt>
                <c:pt idx="2106">
                  <c:v>1975.3</c:v>
                </c:pt>
                <c:pt idx="2107">
                  <c:v>2074.5</c:v>
                </c:pt>
                <c:pt idx="2108">
                  <c:v>2147.3000000000002</c:v>
                </c:pt>
                <c:pt idx="2109">
                  <c:v>2406.4</c:v>
                </c:pt>
                <c:pt idx="2110">
                  <c:v>2683.9</c:v>
                </c:pt>
                <c:pt idx="2111">
                  <c:v>2709.1</c:v>
                </c:pt>
                <c:pt idx="2112">
                  <c:v>2383.1</c:v>
                </c:pt>
                <c:pt idx="2113">
                  <c:v>2038.6</c:v>
                </c:pt>
                <c:pt idx="2114">
                  <c:v>2003.1</c:v>
                </c:pt>
                <c:pt idx="2115">
                  <c:v>1980.4</c:v>
                </c:pt>
                <c:pt idx="2116">
                  <c:v>1976</c:v>
                </c:pt>
                <c:pt idx="2117">
                  <c:v>1973.4</c:v>
                </c:pt>
                <c:pt idx="2118">
                  <c:v>2076.9</c:v>
                </c:pt>
                <c:pt idx="2119">
                  <c:v>2164.1999999999998</c:v>
                </c:pt>
                <c:pt idx="2120">
                  <c:v>2224.5</c:v>
                </c:pt>
                <c:pt idx="2121">
                  <c:v>2352.8000000000002</c:v>
                </c:pt>
                <c:pt idx="2122">
                  <c:v>2370.9</c:v>
                </c:pt>
                <c:pt idx="2123">
                  <c:v>2348.6999999999998</c:v>
                </c:pt>
                <c:pt idx="2124">
                  <c:v>2457</c:v>
                </c:pt>
                <c:pt idx="2125">
                  <c:v>2563.8000000000002</c:v>
                </c:pt>
                <c:pt idx="2126">
                  <c:v>2599.6</c:v>
                </c:pt>
                <c:pt idx="2127">
                  <c:v>2718.8</c:v>
                </c:pt>
                <c:pt idx="2128">
                  <c:v>2874.7</c:v>
                </c:pt>
                <c:pt idx="2129">
                  <c:v>2887</c:v>
                </c:pt>
                <c:pt idx="2130">
                  <c:v>2716.9</c:v>
                </c:pt>
                <c:pt idx="2131">
                  <c:v>2425.6999999999998</c:v>
                </c:pt>
                <c:pt idx="2132">
                  <c:v>2286.6999999999998</c:v>
                </c:pt>
                <c:pt idx="2133">
                  <c:v>2308.1</c:v>
                </c:pt>
                <c:pt idx="2134">
                  <c:v>2382.6</c:v>
                </c:pt>
                <c:pt idx="2135">
                  <c:v>2408.6</c:v>
                </c:pt>
                <c:pt idx="2136">
                  <c:v>2632.5</c:v>
                </c:pt>
                <c:pt idx="2137">
                  <c:v>2854.1</c:v>
                </c:pt>
                <c:pt idx="2138">
                  <c:v>2904.5</c:v>
                </c:pt>
                <c:pt idx="2139">
                  <c:v>2692.4</c:v>
                </c:pt>
                <c:pt idx="2140">
                  <c:v>2490.6</c:v>
                </c:pt>
                <c:pt idx="2141">
                  <c:v>2455.6999999999998</c:v>
                </c:pt>
                <c:pt idx="2142">
                  <c:v>2432.4</c:v>
                </c:pt>
                <c:pt idx="2143">
                  <c:v>2417.9</c:v>
                </c:pt>
                <c:pt idx="2144">
                  <c:v>2373.1999999999998</c:v>
                </c:pt>
                <c:pt idx="2145">
                  <c:v>2415.1999999999998</c:v>
                </c:pt>
                <c:pt idx="2146">
                  <c:v>2461.8000000000002</c:v>
                </c:pt>
                <c:pt idx="2147">
                  <c:v>2507.9</c:v>
                </c:pt>
                <c:pt idx="2148">
                  <c:v>2381.4</c:v>
                </c:pt>
                <c:pt idx="2149">
                  <c:v>2147.6999999999998</c:v>
                </c:pt>
                <c:pt idx="2150">
                  <c:v>2097.9</c:v>
                </c:pt>
                <c:pt idx="2151">
                  <c:v>2107.8000000000002</c:v>
                </c:pt>
                <c:pt idx="2152">
                  <c:v>2147.5</c:v>
                </c:pt>
                <c:pt idx="2153">
                  <c:v>2178</c:v>
                </c:pt>
                <c:pt idx="2154">
                  <c:v>2200</c:v>
                </c:pt>
                <c:pt idx="2155">
                  <c:v>2166.6999999999998</c:v>
                </c:pt>
                <c:pt idx="2156">
                  <c:v>2198.3000000000002</c:v>
                </c:pt>
                <c:pt idx="2157">
                  <c:v>2588.6</c:v>
                </c:pt>
                <c:pt idx="2158">
                  <c:v>2944.4</c:v>
                </c:pt>
                <c:pt idx="2159">
                  <c:v>2996</c:v>
                </c:pt>
                <c:pt idx="2160">
                  <c:v>2813.8</c:v>
                </c:pt>
                <c:pt idx="2161">
                  <c:v>2557.3000000000002</c:v>
                </c:pt>
                <c:pt idx="2162">
                  <c:v>2505</c:v>
                </c:pt>
                <c:pt idx="2163">
                  <c:v>2343</c:v>
                </c:pt>
                <c:pt idx="2164">
                  <c:v>2175.5</c:v>
                </c:pt>
                <c:pt idx="2165">
                  <c:v>2114.8000000000002</c:v>
                </c:pt>
                <c:pt idx="2166">
                  <c:v>2024.8</c:v>
                </c:pt>
                <c:pt idx="2167">
                  <c:v>1965.9</c:v>
                </c:pt>
                <c:pt idx="2168">
                  <c:v>1948.4</c:v>
                </c:pt>
                <c:pt idx="2169">
                  <c:v>1916.4</c:v>
                </c:pt>
                <c:pt idx="2170">
                  <c:v>1826.1</c:v>
                </c:pt>
                <c:pt idx="2171">
                  <c:v>1775.1</c:v>
                </c:pt>
                <c:pt idx="2172">
                  <c:v>1754.4</c:v>
                </c:pt>
                <c:pt idx="2173">
                  <c:v>1781.9</c:v>
                </c:pt>
                <c:pt idx="2174">
                  <c:v>1879.3</c:v>
                </c:pt>
                <c:pt idx="2175">
                  <c:v>1818.8</c:v>
                </c:pt>
                <c:pt idx="2176">
                  <c:v>1830.1</c:v>
                </c:pt>
                <c:pt idx="2177">
                  <c:v>1832.3</c:v>
                </c:pt>
                <c:pt idx="2178">
                  <c:v>1835.6</c:v>
                </c:pt>
                <c:pt idx="2179">
                  <c:v>1896.8</c:v>
                </c:pt>
                <c:pt idx="2180">
                  <c:v>1896.2</c:v>
                </c:pt>
                <c:pt idx="2181">
                  <c:v>1886.6</c:v>
                </c:pt>
                <c:pt idx="2182">
                  <c:v>1934.6</c:v>
                </c:pt>
                <c:pt idx="2183">
                  <c:v>1887.7</c:v>
                </c:pt>
                <c:pt idx="2184">
                  <c:v>2006</c:v>
                </c:pt>
                <c:pt idx="2185">
                  <c:v>2231.1</c:v>
                </c:pt>
                <c:pt idx="2186">
                  <c:v>2250.9</c:v>
                </c:pt>
                <c:pt idx="2187">
                  <c:v>2404.8000000000002</c:v>
                </c:pt>
                <c:pt idx="2188">
                  <c:v>2424</c:v>
                </c:pt>
                <c:pt idx="2189">
                  <c:v>2448</c:v>
                </c:pt>
                <c:pt idx="2190">
                  <c:v>2523.4</c:v>
                </c:pt>
                <c:pt idx="2191">
                  <c:v>2525.8000000000002</c:v>
                </c:pt>
                <c:pt idx="2192">
                  <c:v>2514</c:v>
                </c:pt>
                <c:pt idx="2193">
                  <c:v>2457.6</c:v>
                </c:pt>
                <c:pt idx="2194">
                  <c:v>2361.4</c:v>
                </c:pt>
                <c:pt idx="2195">
                  <c:v>2349</c:v>
                </c:pt>
                <c:pt idx="2196">
                  <c:v>2258.6999999999998</c:v>
                </c:pt>
                <c:pt idx="2197">
                  <c:v>2225.5</c:v>
                </c:pt>
                <c:pt idx="2198">
                  <c:v>2249.4</c:v>
                </c:pt>
                <c:pt idx="2199">
                  <c:v>2107</c:v>
                </c:pt>
                <c:pt idx="2200">
                  <c:v>1898.3</c:v>
                </c:pt>
                <c:pt idx="2201">
                  <c:v>1828.3</c:v>
                </c:pt>
                <c:pt idx="2202">
                  <c:v>1871.8</c:v>
                </c:pt>
                <c:pt idx="2203">
                  <c:v>1957.3</c:v>
                </c:pt>
                <c:pt idx="2204">
                  <c:v>1983.4</c:v>
                </c:pt>
                <c:pt idx="2205">
                  <c:v>2135.6</c:v>
                </c:pt>
                <c:pt idx="2206">
                  <c:v>2188.5</c:v>
                </c:pt>
                <c:pt idx="2207">
                  <c:v>2258.8000000000002</c:v>
                </c:pt>
                <c:pt idx="2208">
                  <c:v>2162.9</c:v>
                </c:pt>
                <c:pt idx="2209">
                  <c:v>2209.3000000000002</c:v>
                </c:pt>
                <c:pt idx="2210">
                  <c:v>2217.3000000000002</c:v>
                </c:pt>
                <c:pt idx="2211">
                  <c:v>2351.3000000000002</c:v>
                </c:pt>
                <c:pt idx="2212">
                  <c:v>2520.5</c:v>
                </c:pt>
                <c:pt idx="2213">
                  <c:v>2570.9</c:v>
                </c:pt>
                <c:pt idx="2214">
                  <c:v>2654.8</c:v>
                </c:pt>
                <c:pt idx="2215">
                  <c:v>2786.1</c:v>
                </c:pt>
                <c:pt idx="2216">
                  <c:v>2855.5</c:v>
                </c:pt>
                <c:pt idx="2217">
                  <c:v>2868.7</c:v>
                </c:pt>
                <c:pt idx="2218">
                  <c:v>2944.2</c:v>
                </c:pt>
                <c:pt idx="2219">
                  <c:v>2932</c:v>
                </c:pt>
                <c:pt idx="2220">
                  <c:v>2490.6999999999998</c:v>
                </c:pt>
                <c:pt idx="2221">
                  <c:v>1962.8</c:v>
                </c:pt>
                <c:pt idx="2222">
                  <c:v>1937.3</c:v>
                </c:pt>
                <c:pt idx="2223">
                  <c:v>2264.3000000000002</c:v>
                </c:pt>
                <c:pt idx="2224">
                  <c:v>2607.4</c:v>
                </c:pt>
                <c:pt idx="2225">
                  <c:v>2678.5</c:v>
                </c:pt>
                <c:pt idx="2226">
                  <c:v>2433.1999999999998</c:v>
                </c:pt>
                <c:pt idx="2227">
                  <c:v>2223.6999999999998</c:v>
                </c:pt>
                <c:pt idx="2228">
                  <c:v>2224</c:v>
                </c:pt>
                <c:pt idx="2229">
                  <c:v>2173.8000000000002</c:v>
                </c:pt>
                <c:pt idx="2230">
                  <c:v>2132.6999999999998</c:v>
                </c:pt>
                <c:pt idx="2231">
                  <c:v>2157.9</c:v>
                </c:pt>
                <c:pt idx="2232">
                  <c:v>2269.5</c:v>
                </c:pt>
                <c:pt idx="2233">
                  <c:v>2402.3000000000002</c:v>
                </c:pt>
                <c:pt idx="2234">
                  <c:v>2431.3000000000002</c:v>
                </c:pt>
                <c:pt idx="2235">
                  <c:v>2382.6</c:v>
                </c:pt>
                <c:pt idx="2236">
                  <c:v>2335.6999999999998</c:v>
                </c:pt>
                <c:pt idx="2237">
                  <c:v>2311.3000000000002</c:v>
                </c:pt>
                <c:pt idx="2238">
                  <c:v>2342.8000000000002</c:v>
                </c:pt>
                <c:pt idx="2239">
                  <c:v>2400.3000000000002</c:v>
                </c:pt>
                <c:pt idx="2240">
                  <c:v>2414.9</c:v>
                </c:pt>
                <c:pt idx="2241">
                  <c:v>2400.9</c:v>
                </c:pt>
                <c:pt idx="2242">
                  <c:v>2292.9</c:v>
                </c:pt>
                <c:pt idx="2243">
                  <c:v>2269.6999999999998</c:v>
                </c:pt>
                <c:pt idx="2244">
                  <c:v>2181.5</c:v>
                </c:pt>
                <c:pt idx="2245">
                  <c:v>2266</c:v>
                </c:pt>
                <c:pt idx="2246">
                  <c:v>2237.8000000000002</c:v>
                </c:pt>
                <c:pt idx="2247">
                  <c:v>2208.4</c:v>
                </c:pt>
                <c:pt idx="2248">
                  <c:v>2132.5</c:v>
                </c:pt>
                <c:pt idx="2249">
                  <c:v>2099.1999999999998</c:v>
                </c:pt>
                <c:pt idx="2250">
                  <c:v>2294.1999999999998</c:v>
                </c:pt>
                <c:pt idx="2251">
                  <c:v>2454.6</c:v>
                </c:pt>
                <c:pt idx="2252">
                  <c:v>2467.3000000000002</c:v>
                </c:pt>
                <c:pt idx="2253">
                  <c:v>2505.8000000000002</c:v>
                </c:pt>
                <c:pt idx="2254">
                  <c:v>2544.5</c:v>
                </c:pt>
                <c:pt idx="2255">
                  <c:v>2553.1999999999998</c:v>
                </c:pt>
                <c:pt idx="2256">
                  <c:v>2575.6999999999998</c:v>
                </c:pt>
                <c:pt idx="2257">
                  <c:v>2616.4</c:v>
                </c:pt>
                <c:pt idx="2258">
                  <c:v>2608</c:v>
                </c:pt>
                <c:pt idx="2259">
                  <c:v>2389.8000000000002</c:v>
                </c:pt>
                <c:pt idx="2260">
                  <c:v>2172.1999999999998</c:v>
                </c:pt>
                <c:pt idx="2261">
                  <c:v>2126</c:v>
                </c:pt>
                <c:pt idx="2262">
                  <c:v>2064.1</c:v>
                </c:pt>
                <c:pt idx="2263">
                  <c:v>2025.2</c:v>
                </c:pt>
                <c:pt idx="2264">
                  <c:v>2006.4</c:v>
                </c:pt>
                <c:pt idx="2265">
                  <c:v>2032.7</c:v>
                </c:pt>
                <c:pt idx="2266">
                  <c:v>2072.1999999999998</c:v>
                </c:pt>
                <c:pt idx="2267">
                  <c:v>2126.9</c:v>
                </c:pt>
                <c:pt idx="2268">
                  <c:v>2171.9</c:v>
                </c:pt>
                <c:pt idx="2269">
                  <c:v>2231.9</c:v>
                </c:pt>
                <c:pt idx="2270">
                  <c:v>2245.3000000000002</c:v>
                </c:pt>
                <c:pt idx="2271">
                  <c:v>2242.6999999999998</c:v>
                </c:pt>
                <c:pt idx="2272">
                  <c:v>2213.4</c:v>
                </c:pt>
                <c:pt idx="2273">
                  <c:v>2245</c:v>
                </c:pt>
                <c:pt idx="2274">
                  <c:v>2126.5</c:v>
                </c:pt>
                <c:pt idx="2275">
                  <c:v>2035.6</c:v>
                </c:pt>
                <c:pt idx="2276">
                  <c:v>2020.2</c:v>
                </c:pt>
                <c:pt idx="2277">
                  <c:v>2062.3000000000002</c:v>
                </c:pt>
                <c:pt idx="2278">
                  <c:v>2142.9</c:v>
                </c:pt>
                <c:pt idx="2279">
                  <c:v>2230.4</c:v>
                </c:pt>
                <c:pt idx="2280">
                  <c:v>2258.1</c:v>
                </c:pt>
                <c:pt idx="2281">
                  <c:v>2302.9</c:v>
                </c:pt>
                <c:pt idx="2282">
                  <c:v>2302.8000000000002</c:v>
                </c:pt>
                <c:pt idx="2283">
                  <c:v>2360.8000000000002</c:v>
                </c:pt>
                <c:pt idx="2284">
                  <c:v>2469.6</c:v>
                </c:pt>
                <c:pt idx="2285">
                  <c:v>2522.9</c:v>
                </c:pt>
                <c:pt idx="2286">
                  <c:v>2500.9</c:v>
                </c:pt>
                <c:pt idx="2287">
                  <c:v>2388.9</c:v>
                </c:pt>
                <c:pt idx="2288">
                  <c:v>2349.1999999999998</c:v>
                </c:pt>
                <c:pt idx="2289">
                  <c:v>2568</c:v>
                </c:pt>
                <c:pt idx="2290">
                  <c:v>2662.8</c:v>
                </c:pt>
                <c:pt idx="2291">
                  <c:v>2751.2</c:v>
                </c:pt>
                <c:pt idx="2292">
                  <c:v>2694.7</c:v>
                </c:pt>
                <c:pt idx="2293">
                  <c:v>2605.6</c:v>
                </c:pt>
                <c:pt idx="2294">
                  <c:v>2541.4</c:v>
                </c:pt>
                <c:pt idx="2295">
                  <c:v>2497.5</c:v>
                </c:pt>
                <c:pt idx="2296">
                  <c:v>2482.6999999999998</c:v>
                </c:pt>
                <c:pt idx="2297">
                  <c:v>2472.4</c:v>
                </c:pt>
                <c:pt idx="2298">
                  <c:v>2449.9</c:v>
                </c:pt>
                <c:pt idx="2299">
                  <c:v>2426</c:v>
                </c:pt>
                <c:pt idx="2300">
                  <c:v>2399.5</c:v>
                </c:pt>
                <c:pt idx="2301">
                  <c:v>2337.4</c:v>
                </c:pt>
                <c:pt idx="2302">
                  <c:v>2329.1999999999998</c:v>
                </c:pt>
                <c:pt idx="2303">
                  <c:v>2292.9</c:v>
                </c:pt>
                <c:pt idx="2304">
                  <c:v>2462.1</c:v>
                </c:pt>
                <c:pt idx="2305">
                  <c:v>2587.6999999999998</c:v>
                </c:pt>
                <c:pt idx="2306">
                  <c:v>2579.6999999999998</c:v>
                </c:pt>
                <c:pt idx="2307">
                  <c:v>2445.4</c:v>
                </c:pt>
                <c:pt idx="2308">
                  <c:v>2275</c:v>
                </c:pt>
                <c:pt idx="2309">
                  <c:v>2189.1</c:v>
                </c:pt>
                <c:pt idx="2310">
                  <c:v>2047.8</c:v>
                </c:pt>
                <c:pt idx="2311">
                  <c:v>1869.5</c:v>
                </c:pt>
                <c:pt idx="2312">
                  <c:v>1822.8</c:v>
                </c:pt>
                <c:pt idx="2313">
                  <c:v>2090.5</c:v>
                </c:pt>
                <c:pt idx="2314">
                  <c:v>2375.9</c:v>
                </c:pt>
                <c:pt idx="2315">
                  <c:v>2416</c:v>
                </c:pt>
                <c:pt idx="2316">
                  <c:v>2291.5</c:v>
                </c:pt>
                <c:pt idx="2317">
                  <c:v>2198.3000000000002</c:v>
                </c:pt>
                <c:pt idx="2318">
                  <c:v>2163.3000000000002</c:v>
                </c:pt>
                <c:pt idx="2319">
                  <c:v>2081.8000000000002</c:v>
                </c:pt>
                <c:pt idx="2320">
                  <c:v>1987.7</c:v>
                </c:pt>
                <c:pt idx="2321">
                  <c:v>1943.8</c:v>
                </c:pt>
                <c:pt idx="2322">
                  <c:v>1933.6</c:v>
                </c:pt>
                <c:pt idx="2323">
                  <c:v>1969.3</c:v>
                </c:pt>
                <c:pt idx="2324">
                  <c:v>1977.2</c:v>
                </c:pt>
                <c:pt idx="2325">
                  <c:v>2043.6</c:v>
                </c:pt>
                <c:pt idx="2326">
                  <c:v>2156.1</c:v>
                </c:pt>
                <c:pt idx="2327">
                  <c:v>2229.6</c:v>
                </c:pt>
                <c:pt idx="2328">
                  <c:v>2316.5</c:v>
                </c:pt>
                <c:pt idx="2329">
                  <c:v>2387.4</c:v>
                </c:pt>
                <c:pt idx="2330">
                  <c:v>2410.4</c:v>
                </c:pt>
                <c:pt idx="2331">
                  <c:v>2319</c:v>
                </c:pt>
                <c:pt idx="2332">
                  <c:v>2137.1999999999998</c:v>
                </c:pt>
                <c:pt idx="2333">
                  <c:v>2093.1999999999998</c:v>
                </c:pt>
                <c:pt idx="2334">
                  <c:v>2294.1</c:v>
                </c:pt>
                <c:pt idx="2335">
                  <c:v>2431.8000000000002</c:v>
                </c:pt>
                <c:pt idx="2336">
                  <c:v>2514</c:v>
                </c:pt>
                <c:pt idx="2337">
                  <c:v>2477.6</c:v>
                </c:pt>
                <c:pt idx="2338">
                  <c:v>2433.9</c:v>
                </c:pt>
                <c:pt idx="2339">
                  <c:v>2430.8000000000002</c:v>
                </c:pt>
                <c:pt idx="2340">
                  <c:v>2413.6999999999998</c:v>
                </c:pt>
                <c:pt idx="2341">
                  <c:v>2394.6999999999998</c:v>
                </c:pt>
                <c:pt idx="2342">
                  <c:v>2408.1999999999998</c:v>
                </c:pt>
                <c:pt idx="2343">
                  <c:v>2383.6999999999998</c:v>
                </c:pt>
                <c:pt idx="2344">
                  <c:v>2366.1</c:v>
                </c:pt>
                <c:pt idx="2345">
                  <c:v>2338.5</c:v>
                </c:pt>
                <c:pt idx="2346">
                  <c:v>2121</c:v>
                </c:pt>
                <c:pt idx="2347">
                  <c:v>1899</c:v>
                </c:pt>
                <c:pt idx="2348">
                  <c:v>1890.4</c:v>
                </c:pt>
                <c:pt idx="2349">
                  <c:v>2112.3000000000002</c:v>
                </c:pt>
                <c:pt idx="2350">
                  <c:v>2437</c:v>
                </c:pt>
                <c:pt idx="2351">
                  <c:v>2501</c:v>
                </c:pt>
                <c:pt idx="2352">
                  <c:v>2451.6999999999998</c:v>
                </c:pt>
                <c:pt idx="2353">
                  <c:v>2373.4</c:v>
                </c:pt>
                <c:pt idx="2354">
                  <c:v>2327</c:v>
                </c:pt>
                <c:pt idx="2355">
                  <c:v>2244.1</c:v>
                </c:pt>
                <c:pt idx="2356">
                  <c:v>2184.3000000000002</c:v>
                </c:pt>
                <c:pt idx="2357">
                  <c:v>2148.9</c:v>
                </c:pt>
                <c:pt idx="2358">
                  <c:v>2187.3000000000002</c:v>
                </c:pt>
                <c:pt idx="2359">
                  <c:v>2275.9</c:v>
                </c:pt>
                <c:pt idx="2360">
                  <c:v>2283</c:v>
                </c:pt>
                <c:pt idx="2361">
                  <c:v>2288</c:v>
                </c:pt>
                <c:pt idx="2362">
                  <c:v>2285.1</c:v>
                </c:pt>
                <c:pt idx="2363">
                  <c:v>2259.6999999999998</c:v>
                </c:pt>
                <c:pt idx="2364">
                  <c:v>2253.6</c:v>
                </c:pt>
                <c:pt idx="2365">
                  <c:v>2288.3000000000002</c:v>
                </c:pt>
                <c:pt idx="2366">
                  <c:v>2287.4</c:v>
                </c:pt>
                <c:pt idx="2367">
                  <c:v>2313.8000000000002</c:v>
                </c:pt>
                <c:pt idx="2368">
                  <c:v>2332.3000000000002</c:v>
                </c:pt>
                <c:pt idx="2369">
                  <c:v>2372.1999999999998</c:v>
                </c:pt>
                <c:pt idx="2370">
                  <c:v>2498.8000000000002</c:v>
                </c:pt>
                <c:pt idx="2371">
                  <c:v>2633</c:v>
                </c:pt>
                <c:pt idx="2372">
                  <c:v>2673</c:v>
                </c:pt>
                <c:pt idx="2373">
                  <c:v>2711.4</c:v>
                </c:pt>
                <c:pt idx="2374">
                  <c:v>2631</c:v>
                </c:pt>
                <c:pt idx="2375">
                  <c:v>2622.6</c:v>
                </c:pt>
                <c:pt idx="2376">
                  <c:v>2510.5</c:v>
                </c:pt>
                <c:pt idx="2377">
                  <c:v>2336.1999999999998</c:v>
                </c:pt>
                <c:pt idx="2378">
                  <c:v>2286</c:v>
                </c:pt>
                <c:pt idx="2379">
                  <c:v>2246</c:v>
                </c:pt>
                <c:pt idx="2380">
                  <c:v>2248.6</c:v>
                </c:pt>
                <c:pt idx="2381">
                  <c:v>2230.3000000000002</c:v>
                </c:pt>
                <c:pt idx="2382">
                  <c:v>2232.5</c:v>
                </c:pt>
                <c:pt idx="2383">
                  <c:v>2187.6999999999998</c:v>
                </c:pt>
                <c:pt idx="2384">
                  <c:v>2214.1</c:v>
                </c:pt>
                <c:pt idx="2385">
                  <c:v>2238.1999999999998</c:v>
                </c:pt>
                <c:pt idx="2386">
                  <c:v>2232.9</c:v>
                </c:pt>
                <c:pt idx="2387">
                  <c:v>2245.9</c:v>
                </c:pt>
                <c:pt idx="2388">
                  <c:v>2277</c:v>
                </c:pt>
                <c:pt idx="2389">
                  <c:v>2284.6999999999998</c:v>
                </c:pt>
                <c:pt idx="2390">
                  <c:v>2291.3000000000002</c:v>
                </c:pt>
                <c:pt idx="2391">
                  <c:v>2309.5</c:v>
                </c:pt>
                <c:pt idx="2392">
                  <c:v>2314.6999999999998</c:v>
                </c:pt>
                <c:pt idx="2393">
                  <c:v>2396.1999999999998</c:v>
                </c:pt>
                <c:pt idx="2394">
                  <c:v>2365.5</c:v>
                </c:pt>
                <c:pt idx="2395">
                  <c:v>2338.1999999999998</c:v>
                </c:pt>
                <c:pt idx="2396">
                  <c:v>2298.3000000000002</c:v>
                </c:pt>
                <c:pt idx="2397">
                  <c:v>2354.3000000000002</c:v>
                </c:pt>
                <c:pt idx="2398">
                  <c:v>2445.1999999999998</c:v>
                </c:pt>
                <c:pt idx="2399">
                  <c:v>2469.9</c:v>
                </c:pt>
                <c:pt idx="2400">
                  <c:v>2589.1999999999998</c:v>
                </c:pt>
                <c:pt idx="2401">
                  <c:v>2654.3</c:v>
                </c:pt>
                <c:pt idx="2402">
                  <c:v>2706.3</c:v>
                </c:pt>
                <c:pt idx="2403">
                  <c:v>2482.1</c:v>
                </c:pt>
                <c:pt idx="2404">
                  <c:v>2086.3000000000002</c:v>
                </c:pt>
                <c:pt idx="2405">
                  <c:v>2064.6</c:v>
                </c:pt>
                <c:pt idx="2406">
                  <c:v>2332.4</c:v>
                </c:pt>
                <c:pt idx="2407">
                  <c:v>2662.8</c:v>
                </c:pt>
                <c:pt idx="2408">
                  <c:v>2731.7</c:v>
                </c:pt>
                <c:pt idx="2409">
                  <c:v>2749.2</c:v>
                </c:pt>
                <c:pt idx="2410">
                  <c:v>2759.4</c:v>
                </c:pt>
                <c:pt idx="2411">
                  <c:v>2750.7</c:v>
                </c:pt>
                <c:pt idx="2412">
                  <c:v>2449</c:v>
                </c:pt>
                <c:pt idx="2413">
                  <c:v>2177.9</c:v>
                </c:pt>
                <c:pt idx="2414">
                  <c:v>2117.1999999999998</c:v>
                </c:pt>
                <c:pt idx="2415">
                  <c:v>2029.9</c:v>
                </c:pt>
                <c:pt idx="2416">
                  <c:v>1994.8</c:v>
                </c:pt>
                <c:pt idx="2417">
                  <c:v>1975.1</c:v>
                </c:pt>
                <c:pt idx="2418">
                  <c:v>1964.2</c:v>
                </c:pt>
                <c:pt idx="2419">
                  <c:v>1952.1</c:v>
                </c:pt>
                <c:pt idx="2420">
                  <c:v>1941.3</c:v>
                </c:pt>
                <c:pt idx="2421">
                  <c:v>1922.2</c:v>
                </c:pt>
                <c:pt idx="2422">
                  <c:v>1889.1</c:v>
                </c:pt>
                <c:pt idx="2423">
                  <c:v>1890.1</c:v>
                </c:pt>
                <c:pt idx="2424">
                  <c:v>2137.1999999999998</c:v>
                </c:pt>
                <c:pt idx="2425">
                  <c:v>2370</c:v>
                </c:pt>
                <c:pt idx="2426">
                  <c:v>2373.8000000000002</c:v>
                </c:pt>
                <c:pt idx="2427">
                  <c:v>2124.9</c:v>
                </c:pt>
                <c:pt idx="2428">
                  <c:v>1825</c:v>
                </c:pt>
                <c:pt idx="2429">
                  <c:v>1841.7</c:v>
                </c:pt>
                <c:pt idx="2430">
                  <c:v>1850.3</c:v>
                </c:pt>
                <c:pt idx="2431">
                  <c:v>1901.4</c:v>
                </c:pt>
                <c:pt idx="2432">
                  <c:v>1894.5</c:v>
                </c:pt>
                <c:pt idx="2433">
                  <c:v>1963.5</c:v>
                </c:pt>
                <c:pt idx="2434">
                  <c:v>2080.8000000000002</c:v>
                </c:pt>
                <c:pt idx="2435">
                  <c:v>2084.5</c:v>
                </c:pt>
                <c:pt idx="2436">
                  <c:v>2093.1</c:v>
                </c:pt>
                <c:pt idx="2437">
                  <c:v>2047.9</c:v>
                </c:pt>
                <c:pt idx="2438">
                  <c:v>2019.7</c:v>
                </c:pt>
                <c:pt idx="2439">
                  <c:v>2144.5</c:v>
                </c:pt>
                <c:pt idx="2440">
                  <c:v>2348</c:v>
                </c:pt>
                <c:pt idx="2441">
                  <c:v>2367.6</c:v>
                </c:pt>
                <c:pt idx="2442">
                  <c:v>2271.3000000000002</c:v>
                </c:pt>
                <c:pt idx="2443">
                  <c:v>2123</c:v>
                </c:pt>
                <c:pt idx="2444">
                  <c:v>2048.8000000000002</c:v>
                </c:pt>
                <c:pt idx="2445">
                  <c:v>2037.4</c:v>
                </c:pt>
                <c:pt idx="2446">
                  <c:v>2021</c:v>
                </c:pt>
                <c:pt idx="2447">
                  <c:v>2021.5</c:v>
                </c:pt>
                <c:pt idx="2448">
                  <c:v>2024.5</c:v>
                </c:pt>
                <c:pt idx="2449">
                  <c:v>1994.8</c:v>
                </c:pt>
                <c:pt idx="2450">
                  <c:v>1962.3</c:v>
                </c:pt>
                <c:pt idx="2451">
                  <c:v>2006.9</c:v>
                </c:pt>
                <c:pt idx="2452">
                  <c:v>2114</c:v>
                </c:pt>
                <c:pt idx="2453">
                  <c:v>2152</c:v>
                </c:pt>
                <c:pt idx="2454">
                  <c:v>2368.3000000000002</c:v>
                </c:pt>
                <c:pt idx="2455">
                  <c:v>2600.4</c:v>
                </c:pt>
                <c:pt idx="2456">
                  <c:v>2621</c:v>
                </c:pt>
                <c:pt idx="2457">
                  <c:v>2211.9</c:v>
                </c:pt>
                <c:pt idx="2458">
                  <c:v>1591.9</c:v>
                </c:pt>
                <c:pt idx="2459">
                  <c:v>1598.5</c:v>
                </c:pt>
                <c:pt idx="2460">
                  <c:v>1977.2</c:v>
                </c:pt>
                <c:pt idx="2461">
                  <c:v>2233.1</c:v>
                </c:pt>
                <c:pt idx="2462">
                  <c:v>2237.6</c:v>
                </c:pt>
                <c:pt idx="2463">
                  <c:v>2416.6999999999998</c:v>
                </c:pt>
                <c:pt idx="2464">
                  <c:v>2605.6</c:v>
                </c:pt>
                <c:pt idx="2465">
                  <c:v>2646</c:v>
                </c:pt>
                <c:pt idx="2466">
                  <c:v>2462.5</c:v>
                </c:pt>
                <c:pt idx="2467">
                  <c:v>2237</c:v>
                </c:pt>
                <c:pt idx="2468">
                  <c:v>2181.9</c:v>
                </c:pt>
                <c:pt idx="2469">
                  <c:v>2218.1999999999998</c:v>
                </c:pt>
                <c:pt idx="2470">
                  <c:v>2299.6999999999998</c:v>
                </c:pt>
                <c:pt idx="2471">
                  <c:v>2342.4</c:v>
                </c:pt>
                <c:pt idx="2472">
                  <c:v>2165.5</c:v>
                </c:pt>
                <c:pt idx="2473">
                  <c:v>2015.4</c:v>
                </c:pt>
                <c:pt idx="2474">
                  <c:v>1965.5</c:v>
                </c:pt>
                <c:pt idx="2475">
                  <c:v>1993.8</c:v>
                </c:pt>
                <c:pt idx="2476">
                  <c:v>2007</c:v>
                </c:pt>
                <c:pt idx="2477">
                  <c:v>2008.1</c:v>
                </c:pt>
                <c:pt idx="2478">
                  <c:v>2015.1</c:v>
                </c:pt>
                <c:pt idx="2479">
                  <c:v>2007.3</c:v>
                </c:pt>
                <c:pt idx="2480">
                  <c:v>1993.9</c:v>
                </c:pt>
                <c:pt idx="2481">
                  <c:v>2029.8</c:v>
                </c:pt>
                <c:pt idx="2482">
                  <c:v>2110</c:v>
                </c:pt>
                <c:pt idx="2483">
                  <c:v>2143.3000000000002</c:v>
                </c:pt>
                <c:pt idx="2484">
                  <c:v>2343.1</c:v>
                </c:pt>
                <c:pt idx="2485">
                  <c:v>2553</c:v>
                </c:pt>
                <c:pt idx="2486">
                  <c:v>2626.7</c:v>
                </c:pt>
                <c:pt idx="2487">
                  <c:v>2656.8</c:v>
                </c:pt>
                <c:pt idx="2488">
                  <c:v>2668.4</c:v>
                </c:pt>
                <c:pt idx="2489">
                  <c:v>2663</c:v>
                </c:pt>
                <c:pt idx="2490">
                  <c:v>2834.7</c:v>
                </c:pt>
                <c:pt idx="2491">
                  <c:v>3036.3</c:v>
                </c:pt>
                <c:pt idx="2492">
                  <c:v>3146.9</c:v>
                </c:pt>
                <c:pt idx="2493">
                  <c:v>3056.7</c:v>
                </c:pt>
                <c:pt idx="2494">
                  <c:v>2839.8</c:v>
                </c:pt>
                <c:pt idx="2495">
                  <c:v>2801.4</c:v>
                </c:pt>
                <c:pt idx="2496">
                  <c:v>2681.9</c:v>
                </c:pt>
                <c:pt idx="2497">
                  <c:v>2562.6999999999998</c:v>
                </c:pt>
                <c:pt idx="2498">
                  <c:v>2483</c:v>
                </c:pt>
                <c:pt idx="2499">
                  <c:v>2348</c:v>
                </c:pt>
                <c:pt idx="2500">
                  <c:v>2233.1999999999998</c:v>
                </c:pt>
                <c:pt idx="2501">
                  <c:v>2233.8000000000002</c:v>
                </c:pt>
                <c:pt idx="2502">
                  <c:v>2458.1</c:v>
                </c:pt>
                <c:pt idx="2503">
                  <c:v>2750.5</c:v>
                </c:pt>
                <c:pt idx="2504">
                  <c:v>2774.2</c:v>
                </c:pt>
                <c:pt idx="2505">
                  <c:v>2641</c:v>
                </c:pt>
                <c:pt idx="2506">
                  <c:v>2371.6</c:v>
                </c:pt>
                <c:pt idx="2507">
                  <c:v>2283.1999999999998</c:v>
                </c:pt>
                <c:pt idx="2508">
                  <c:v>2324.1999999999998</c:v>
                </c:pt>
                <c:pt idx="2509">
                  <c:v>2414.5</c:v>
                </c:pt>
                <c:pt idx="2510">
                  <c:v>2422.8000000000002</c:v>
                </c:pt>
                <c:pt idx="2511">
                  <c:v>2333.6</c:v>
                </c:pt>
                <c:pt idx="2512">
                  <c:v>2104.5</c:v>
                </c:pt>
                <c:pt idx="2513">
                  <c:v>2056.3000000000002</c:v>
                </c:pt>
                <c:pt idx="2514">
                  <c:v>2229.3000000000002</c:v>
                </c:pt>
                <c:pt idx="2515">
                  <c:v>2510.6</c:v>
                </c:pt>
                <c:pt idx="2516">
                  <c:v>2557.3000000000002</c:v>
                </c:pt>
                <c:pt idx="2517">
                  <c:v>2499.8000000000002</c:v>
                </c:pt>
                <c:pt idx="2518">
                  <c:v>2459.9</c:v>
                </c:pt>
                <c:pt idx="2519">
                  <c:v>2457.9</c:v>
                </c:pt>
                <c:pt idx="2520">
                  <c:v>2338.6</c:v>
                </c:pt>
                <c:pt idx="2521">
                  <c:v>2240.6999999999998</c:v>
                </c:pt>
                <c:pt idx="2522">
                  <c:v>2207.9</c:v>
                </c:pt>
                <c:pt idx="2523">
                  <c:v>2116.1999999999998</c:v>
                </c:pt>
                <c:pt idx="2524">
                  <c:v>2064.9</c:v>
                </c:pt>
                <c:pt idx="2525">
                  <c:v>2002</c:v>
                </c:pt>
                <c:pt idx="2526">
                  <c:v>2087.9</c:v>
                </c:pt>
                <c:pt idx="2527">
                  <c:v>2314.8000000000002</c:v>
                </c:pt>
                <c:pt idx="2528">
                  <c:v>2393.6</c:v>
                </c:pt>
                <c:pt idx="2529">
                  <c:v>2354.1999999999998</c:v>
                </c:pt>
                <c:pt idx="2530">
                  <c:v>2302.1999999999998</c:v>
                </c:pt>
                <c:pt idx="2531">
                  <c:v>2312.8000000000002</c:v>
                </c:pt>
                <c:pt idx="2532">
                  <c:v>2296.6</c:v>
                </c:pt>
                <c:pt idx="2533">
                  <c:v>2213.3000000000002</c:v>
                </c:pt>
                <c:pt idx="2534">
                  <c:v>2196.1999999999998</c:v>
                </c:pt>
                <c:pt idx="2535">
                  <c:v>2302.3000000000002</c:v>
                </c:pt>
                <c:pt idx="2536">
                  <c:v>2582</c:v>
                </c:pt>
                <c:pt idx="2537">
                  <c:v>2653.4</c:v>
                </c:pt>
                <c:pt idx="2538">
                  <c:v>2417.4</c:v>
                </c:pt>
                <c:pt idx="2539">
                  <c:v>2267.1999999999998</c:v>
                </c:pt>
                <c:pt idx="2540">
                  <c:v>2247.9</c:v>
                </c:pt>
                <c:pt idx="2541">
                  <c:v>2129.8000000000002</c:v>
                </c:pt>
                <c:pt idx="2542">
                  <c:v>2027.8</c:v>
                </c:pt>
                <c:pt idx="2543">
                  <c:v>2027.6</c:v>
                </c:pt>
                <c:pt idx="2544">
                  <c:v>2008.2</c:v>
                </c:pt>
                <c:pt idx="2545">
                  <c:v>1982.8</c:v>
                </c:pt>
                <c:pt idx="2546">
                  <c:v>1994.9</c:v>
                </c:pt>
                <c:pt idx="2547">
                  <c:v>2081.3000000000002</c:v>
                </c:pt>
                <c:pt idx="2548">
                  <c:v>2161.8000000000002</c:v>
                </c:pt>
                <c:pt idx="2549">
                  <c:v>2225.9</c:v>
                </c:pt>
                <c:pt idx="2550">
                  <c:v>2429.6999999999998</c:v>
                </c:pt>
                <c:pt idx="2551">
                  <c:v>2565.6999999999998</c:v>
                </c:pt>
                <c:pt idx="2552">
                  <c:v>2629.6</c:v>
                </c:pt>
                <c:pt idx="2553">
                  <c:v>2453</c:v>
                </c:pt>
                <c:pt idx="2554">
                  <c:v>2334.6999999999998</c:v>
                </c:pt>
                <c:pt idx="2555">
                  <c:v>2260.5</c:v>
                </c:pt>
                <c:pt idx="2556">
                  <c:v>2276.3000000000002</c:v>
                </c:pt>
                <c:pt idx="2557">
                  <c:v>2420.5</c:v>
                </c:pt>
                <c:pt idx="2558">
                  <c:v>2517.6999999999998</c:v>
                </c:pt>
                <c:pt idx="2559">
                  <c:v>2375.1</c:v>
                </c:pt>
                <c:pt idx="2560">
                  <c:v>2268.8000000000002</c:v>
                </c:pt>
                <c:pt idx="2561">
                  <c:v>2254.5</c:v>
                </c:pt>
                <c:pt idx="2562">
                  <c:v>2277.1999999999998</c:v>
                </c:pt>
                <c:pt idx="2563">
                  <c:v>2261.4</c:v>
                </c:pt>
                <c:pt idx="2564">
                  <c:v>2248.9</c:v>
                </c:pt>
                <c:pt idx="2565">
                  <c:v>2374</c:v>
                </c:pt>
                <c:pt idx="2566">
                  <c:v>2614.5</c:v>
                </c:pt>
                <c:pt idx="2567">
                  <c:v>2716.6</c:v>
                </c:pt>
                <c:pt idx="2568">
                  <c:v>2593.8000000000002</c:v>
                </c:pt>
                <c:pt idx="2569">
                  <c:v>2475.1</c:v>
                </c:pt>
                <c:pt idx="2570">
                  <c:v>2499.6</c:v>
                </c:pt>
                <c:pt idx="2571">
                  <c:v>2455.6999999999998</c:v>
                </c:pt>
                <c:pt idx="2572">
                  <c:v>2439.3000000000002</c:v>
                </c:pt>
                <c:pt idx="2573">
                  <c:v>2391.8000000000002</c:v>
                </c:pt>
                <c:pt idx="2574">
                  <c:v>2387.9</c:v>
                </c:pt>
                <c:pt idx="2575">
                  <c:v>2433.3000000000002</c:v>
                </c:pt>
                <c:pt idx="2576">
                  <c:v>2492.4</c:v>
                </c:pt>
                <c:pt idx="2577">
                  <c:v>2621.1999999999998</c:v>
                </c:pt>
                <c:pt idx="2578">
                  <c:v>2735</c:v>
                </c:pt>
                <c:pt idx="2579">
                  <c:v>2805.5</c:v>
                </c:pt>
                <c:pt idx="2580">
                  <c:v>2602.4</c:v>
                </c:pt>
                <c:pt idx="2581">
                  <c:v>2406.6999999999998</c:v>
                </c:pt>
                <c:pt idx="2582">
                  <c:v>2387.9</c:v>
                </c:pt>
                <c:pt idx="2583">
                  <c:v>2322.5</c:v>
                </c:pt>
                <c:pt idx="2584">
                  <c:v>2306.1</c:v>
                </c:pt>
                <c:pt idx="2585">
                  <c:v>2318.8000000000002</c:v>
                </c:pt>
                <c:pt idx="2586">
                  <c:v>2593.6</c:v>
                </c:pt>
                <c:pt idx="2587">
                  <c:v>2860</c:v>
                </c:pt>
                <c:pt idx="2588">
                  <c:v>2942.7</c:v>
                </c:pt>
                <c:pt idx="2589">
                  <c:v>2775.4</c:v>
                </c:pt>
                <c:pt idx="2590">
                  <c:v>2735.1</c:v>
                </c:pt>
                <c:pt idx="2591">
                  <c:v>2742</c:v>
                </c:pt>
                <c:pt idx="2592">
                  <c:v>2700.5</c:v>
                </c:pt>
                <c:pt idx="2593">
                  <c:v>2707.6</c:v>
                </c:pt>
                <c:pt idx="2594">
                  <c:v>2716.8</c:v>
                </c:pt>
                <c:pt idx="2595">
                  <c:v>2633.2</c:v>
                </c:pt>
                <c:pt idx="2596">
                  <c:v>2549.9</c:v>
                </c:pt>
                <c:pt idx="2597">
                  <c:v>2452.1999999999998</c:v>
                </c:pt>
                <c:pt idx="2598">
                  <c:v>2371.9</c:v>
                </c:pt>
                <c:pt idx="2599">
                  <c:v>2146.1</c:v>
                </c:pt>
                <c:pt idx="2600">
                  <c:v>2126.1</c:v>
                </c:pt>
                <c:pt idx="2601">
                  <c:v>2299.6999999999998</c:v>
                </c:pt>
                <c:pt idx="2602">
                  <c:v>2517</c:v>
                </c:pt>
                <c:pt idx="2603">
                  <c:v>2565.6999999999998</c:v>
                </c:pt>
                <c:pt idx="2604">
                  <c:v>2552</c:v>
                </c:pt>
                <c:pt idx="2605">
                  <c:v>2532.1</c:v>
                </c:pt>
                <c:pt idx="2606">
                  <c:v>2567.8000000000002</c:v>
                </c:pt>
                <c:pt idx="2607">
                  <c:v>2308.8000000000002</c:v>
                </c:pt>
                <c:pt idx="2608">
                  <c:v>2057.4</c:v>
                </c:pt>
                <c:pt idx="2609">
                  <c:v>2012.8</c:v>
                </c:pt>
                <c:pt idx="2610">
                  <c:v>2039.2</c:v>
                </c:pt>
                <c:pt idx="2611">
                  <c:v>2154</c:v>
                </c:pt>
                <c:pt idx="2612">
                  <c:v>2159.9</c:v>
                </c:pt>
                <c:pt idx="2613">
                  <c:v>2209.1999999999998</c:v>
                </c:pt>
                <c:pt idx="2614">
                  <c:v>2294.4</c:v>
                </c:pt>
                <c:pt idx="2615">
                  <c:v>2341.3000000000002</c:v>
                </c:pt>
                <c:pt idx="2616">
                  <c:v>2224.9</c:v>
                </c:pt>
                <c:pt idx="2617">
                  <c:v>2148</c:v>
                </c:pt>
                <c:pt idx="2618">
                  <c:v>2115</c:v>
                </c:pt>
                <c:pt idx="2619">
                  <c:v>2092</c:v>
                </c:pt>
                <c:pt idx="2620">
                  <c:v>2093.1</c:v>
                </c:pt>
                <c:pt idx="2621">
                  <c:v>2098.4</c:v>
                </c:pt>
                <c:pt idx="2622">
                  <c:v>2341.8000000000002</c:v>
                </c:pt>
                <c:pt idx="2623">
                  <c:v>2386.1999999999998</c:v>
                </c:pt>
                <c:pt idx="2624">
                  <c:v>2389.4</c:v>
                </c:pt>
                <c:pt idx="2625">
                  <c:v>2622.9</c:v>
                </c:pt>
                <c:pt idx="2626">
                  <c:v>2884.3</c:v>
                </c:pt>
                <c:pt idx="2627">
                  <c:v>2946.4</c:v>
                </c:pt>
                <c:pt idx="2628">
                  <c:v>2810.5</c:v>
                </c:pt>
                <c:pt idx="2629">
                  <c:v>2557</c:v>
                </c:pt>
                <c:pt idx="2630">
                  <c:v>2482.6</c:v>
                </c:pt>
                <c:pt idx="2631">
                  <c:v>2171.1</c:v>
                </c:pt>
                <c:pt idx="2632">
                  <c:v>1926.5</c:v>
                </c:pt>
                <c:pt idx="2633">
                  <c:v>1912</c:v>
                </c:pt>
                <c:pt idx="2634">
                  <c:v>2040.8</c:v>
                </c:pt>
                <c:pt idx="2635">
                  <c:v>2252</c:v>
                </c:pt>
                <c:pt idx="2636">
                  <c:v>2280.4</c:v>
                </c:pt>
                <c:pt idx="2637">
                  <c:v>2085</c:v>
                </c:pt>
                <c:pt idx="2638">
                  <c:v>1864.6</c:v>
                </c:pt>
                <c:pt idx="2639">
                  <c:v>1800</c:v>
                </c:pt>
                <c:pt idx="2640">
                  <c:v>1868</c:v>
                </c:pt>
                <c:pt idx="2641">
                  <c:v>2007.1</c:v>
                </c:pt>
                <c:pt idx="2642">
                  <c:v>2036.8</c:v>
                </c:pt>
                <c:pt idx="2643">
                  <c:v>2103.1</c:v>
                </c:pt>
                <c:pt idx="2644">
                  <c:v>2073.6999999999998</c:v>
                </c:pt>
                <c:pt idx="2645">
                  <c:v>2053.3000000000002</c:v>
                </c:pt>
                <c:pt idx="2646">
                  <c:v>2109.5</c:v>
                </c:pt>
                <c:pt idx="2647">
                  <c:v>2331.6999999999998</c:v>
                </c:pt>
                <c:pt idx="2648">
                  <c:v>2322.5</c:v>
                </c:pt>
                <c:pt idx="2649">
                  <c:v>2317</c:v>
                </c:pt>
                <c:pt idx="2650">
                  <c:v>2297.4</c:v>
                </c:pt>
                <c:pt idx="2651">
                  <c:v>2299.3000000000002</c:v>
                </c:pt>
                <c:pt idx="2652">
                  <c:v>2255.1999999999998</c:v>
                </c:pt>
                <c:pt idx="2653">
                  <c:v>2194.4</c:v>
                </c:pt>
                <c:pt idx="2654">
                  <c:v>2160.6</c:v>
                </c:pt>
                <c:pt idx="2655">
                  <c:v>2131.1</c:v>
                </c:pt>
                <c:pt idx="2656">
                  <c:v>2111.9</c:v>
                </c:pt>
                <c:pt idx="2657">
                  <c:v>2100.6999999999998</c:v>
                </c:pt>
                <c:pt idx="2658">
                  <c:v>1918</c:v>
                </c:pt>
                <c:pt idx="2659">
                  <c:v>1937.4</c:v>
                </c:pt>
                <c:pt idx="2660">
                  <c:v>1900.8</c:v>
                </c:pt>
                <c:pt idx="2661">
                  <c:v>2312.4</c:v>
                </c:pt>
                <c:pt idx="2662">
                  <c:v>2688.3</c:v>
                </c:pt>
                <c:pt idx="2663">
                  <c:v>2729.7</c:v>
                </c:pt>
                <c:pt idx="2664">
                  <c:v>2648.2</c:v>
                </c:pt>
                <c:pt idx="2665">
                  <c:v>2606.9</c:v>
                </c:pt>
                <c:pt idx="2666">
                  <c:v>2569.9</c:v>
                </c:pt>
                <c:pt idx="2667">
                  <c:v>2541</c:v>
                </c:pt>
                <c:pt idx="2668">
                  <c:v>2403.1</c:v>
                </c:pt>
                <c:pt idx="2669">
                  <c:v>2425.4</c:v>
                </c:pt>
                <c:pt idx="2670">
                  <c:v>2304</c:v>
                </c:pt>
                <c:pt idx="2671">
                  <c:v>2268.6999999999998</c:v>
                </c:pt>
                <c:pt idx="2672">
                  <c:v>2255.8000000000002</c:v>
                </c:pt>
                <c:pt idx="2673">
                  <c:v>2210.4</c:v>
                </c:pt>
                <c:pt idx="2674">
                  <c:v>2153.4</c:v>
                </c:pt>
                <c:pt idx="2675">
                  <c:v>2147.8000000000002</c:v>
                </c:pt>
                <c:pt idx="2676">
                  <c:v>2250.9</c:v>
                </c:pt>
                <c:pt idx="2677">
                  <c:v>2392.5</c:v>
                </c:pt>
                <c:pt idx="2678">
                  <c:v>2491.1</c:v>
                </c:pt>
                <c:pt idx="2679">
                  <c:v>2420.6999999999998</c:v>
                </c:pt>
                <c:pt idx="2680">
                  <c:v>2236.1999999999998</c:v>
                </c:pt>
                <c:pt idx="2681">
                  <c:v>2170.6999999999998</c:v>
                </c:pt>
                <c:pt idx="2682">
                  <c:v>2107.9</c:v>
                </c:pt>
                <c:pt idx="2683">
                  <c:v>2065.6999999999998</c:v>
                </c:pt>
                <c:pt idx="2684">
                  <c:v>2031.4</c:v>
                </c:pt>
                <c:pt idx="2685">
                  <c:v>2031.8</c:v>
                </c:pt>
                <c:pt idx="2686">
                  <c:v>2014.4</c:v>
                </c:pt>
                <c:pt idx="2687">
                  <c:v>2026.7</c:v>
                </c:pt>
                <c:pt idx="2688">
                  <c:v>2023.4</c:v>
                </c:pt>
                <c:pt idx="2689">
                  <c:v>2060.1999999999998</c:v>
                </c:pt>
                <c:pt idx="2690">
                  <c:v>2100.9</c:v>
                </c:pt>
                <c:pt idx="2691">
                  <c:v>2134.9</c:v>
                </c:pt>
                <c:pt idx="2692">
                  <c:v>2194</c:v>
                </c:pt>
                <c:pt idx="2693">
                  <c:v>2181.5</c:v>
                </c:pt>
                <c:pt idx="2694">
                  <c:v>2181.6</c:v>
                </c:pt>
                <c:pt idx="2695">
                  <c:v>2231.8000000000002</c:v>
                </c:pt>
                <c:pt idx="2696">
                  <c:v>2223.6999999999998</c:v>
                </c:pt>
                <c:pt idx="2697">
                  <c:v>2273.6999999999998</c:v>
                </c:pt>
                <c:pt idx="2698">
                  <c:v>2377.4</c:v>
                </c:pt>
                <c:pt idx="2699">
                  <c:v>2414.6999999999998</c:v>
                </c:pt>
                <c:pt idx="2700">
                  <c:v>2647.4</c:v>
                </c:pt>
                <c:pt idx="2701">
                  <c:v>2864.2</c:v>
                </c:pt>
                <c:pt idx="2702">
                  <c:v>2862</c:v>
                </c:pt>
                <c:pt idx="2703">
                  <c:v>2469.1999999999998</c:v>
                </c:pt>
                <c:pt idx="2704">
                  <c:v>2084.6</c:v>
                </c:pt>
                <c:pt idx="2705">
                  <c:v>2094.4</c:v>
                </c:pt>
                <c:pt idx="2706">
                  <c:v>2148.9</c:v>
                </c:pt>
                <c:pt idx="2707">
                  <c:v>2185</c:v>
                </c:pt>
                <c:pt idx="2708">
                  <c:v>2234.6999999999998</c:v>
                </c:pt>
                <c:pt idx="2709">
                  <c:v>2365.5</c:v>
                </c:pt>
                <c:pt idx="2710">
                  <c:v>2573.4</c:v>
                </c:pt>
                <c:pt idx="2711">
                  <c:v>2549.9</c:v>
                </c:pt>
                <c:pt idx="2712">
                  <c:v>2610.5</c:v>
                </c:pt>
                <c:pt idx="2713">
                  <c:v>2523.1</c:v>
                </c:pt>
                <c:pt idx="2714">
                  <c:v>2455.4</c:v>
                </c:pt>
                <c:pt idx="2715">
                  <c:v>2171.8000000000002</c:v>
                </c:pt>
                <c:pt idx="2716">
                  <c:v>1939</c:v>
                </c:pt>
                <c:pt idx="2717">
                  <c:v>1884.5</c:v>
                </c:pt>
                <c:pt idx="2718">
                  <c:v>2015.6</c:v>
                </c:pt>
                <c:pt idx="2719">
                  <c:v>2183</c:v>
                </c:pt>
                <c:pt idx="2720">
                  <c:v>2269.8000000000002</c:v>
                </c:pt>
                <c:pt idx="2721">
                  <c:v>2233.4</c:v>
                </c:pt>
                <c:pt idx="2722">
                  <c:v>2186.3000000000002</c:v>
                </c:pt>
                <c:pt idx="2723">
                  <c:v>2176.6999999999998</c:v>
                </c:pt>
                <c:pt idx="2724">
                  <c:v>2335.3000000000002</c:v>
                </c:pt>
                <c:pt idx="2725">
                  <c:v>2615.5</c:v>
                </c:pt>
                <c:pt idx="2726">
                  <c:v>2676</c:v>
                </c:pt>
                <c:pt idx="2727">
                  <c:v>2595.6999999999998</c:v>
                </c:pt>
                <c:pt idx="2728">
                  <c:v>2408.1</c:v>
                </c:pt>
                <c:pt idx="2729">
                  <c:v>2403.1</c:v>
                </c:pt>
                <c:pt idx="2730">
                  <c:v>2413.6999999999998</c:v>
                </c:pt>
                <c:pt idx="2731">
                  <c:v>2443.3000000000002</c:v>
                </c:pt>
                <c:pt idx="2732">
                  <c:v>2436.5</c:v>
                </c:pt>
                <c:pt idx="2733">
                  <c:v>2460.1999999999998</c:v>
                </c:pt>
                <c:pt idx="2734">
                  <c:v>2444.6</c:v>
                </c:pt>
                <c:pt idx="2735">
                  <c:v>2448.5</c:v>
                </c:pt>
                <c:pt idx="2736">
                  <c:v>2427</c:v>
                </c:pt>
                <c:pt idx="2737">
                  <c:v>2393.6999999999998</c:v>
                </c:pt>
                <c:pt idx="2738">
                  <c:v>2377.1</c:v>
                </c:pt>
                <c:pt idx="2739">
                  <c:v>2393.6999999999998</c:v>
                </c:pt>
                <c:pt idx="2740">
                  <c:v>2434.5</c:v>
                </c:pt>
                <c:pt idx="2741">
                  <c:v>2471.9</c:v>
                </c:pt>
                <c:pt idx="2742">
                  <c:v>2484.5</c:v>
                </c:pt>
                <c:pt idx="2743">
                  <c:v>2477</c:v>
                </c:pt>
                <c:pt idx="2744">
                  <c:v>2437.5</c:v>
                </c:pt>
                <c:pt idx="2745">
                  <c:v>2345.1999999999998</c:v>
                </c:pt>
                <c:pt idx="2746">
                  <c:v>2266.6999999999998</c:v>
                </c:pt>
                <c:pt idx="2747">
                  <c:v>2222.1999999999998</c:v>
                </c:pt>
                <c:pt idx="2748">
                  <c:v>2294.8000000000002</c:v>
                </c:pt>
                <c:pt idx="2749">
                  <c:v>2446.9</c:v>
                </c:pt>
                <c:pt idx="2750">
                  <c:v>2474.4</c:v>
                </c:pt>
                <c:pt idx="2751">
                  <c:v>2492.8000000000002</c:v>
                </c:pt>
                <c:pt idx="2752">
                  <c:v>2472.5</c:v>
                </c:pt>
                <c:pt idx="2753">
                  <c:v>2500.4</c:v>
                </c:pt>
                <c:pt idx="2754">
                  <c:v>2509.1</c:v>
                </c:pt>
                <c:pt idx="2755">
                  <c:v>2442.3000000000002</c:v>
                </c:pt>
                <c:pt idx="2756">
                  <c:v>2435.4</c:v>
                </c:pt>
                <c:pt idx="2757">
                  <c:v>2305.4</c:v>
                </c:pt>
                <c:pt idx="2758">
                  <c:v>2173.6</c:v>
                </c:pt>
                <c:pt idx="2759">
                  <c:v>2152.9</c:v>
                </c:pt>
                <c:pt idx="2760">
                  <c:v>2176.8000000000002</c:v>
                </c:pt>
                <c:pt idx="2761">
                  <c:v>2183.1999999999998</c:v>
                </c:pt>
                <c:pt idx="2762">
                  <c:v>2223</c:v>
                </c:pt>
                <c:pt idx="2763">
                  <c:v>2298.9</c:v>
                </c:pt>
                <c:pt idx="2764">
                  <c:v>2362.1999999999998</c:v>
                </c:pt>
                <c:pt idx="2765">
                  <c:v>2428.9</c:v>
                </c:pt>
                <c:pt idx="2766">
                  <c:v>2514.4</c:v>
                </c:pt>
                <c:pt idx="2767">
                  <c:v>2521.1999999999998</c:v>
                </c:pt>
                <c:pt idx="2768">
                  <c:v>2556.1</c:v>
                </c:pt>
                <c:pt idx="2769">
                  <c:v>2436.6</c:v>
                </c:pt>
                <c:pt idx="2770">
                  <c:v>2348</c:v>
                </c:pt>
                <c:pt idx="2771">
                  <c:v>2331.1</c:v>
                </c:pt>
                <c:pt idx="2772">
                  <c:v>2310.9</c:v>
                </c:pt>
                <c:pt idx="2773">
                  <c:v>2317</c:v>
                </c:pt>
                <c:pt idx="2774">
                  <c:v>2317.5</c:v>
                </c:pt>
                <c:pt idx="2775">
                  <c:v>2313.9</c:v>
                </c:pt>
                <c:pt idx="2776">
                  <c:v>2243.6</c:v>
                </c:pt>
                <c:pt idx="2777">
                  <c:v>2233.5</c:v>
                </c:pt>
                <c:pt idx="2778">
                  <c:v>2079.6</c:v>
                </c:pt>
                <c:pt idx="2779">
                  <c:v>1970.1</c:v>
                </c:pt>
                <c:pt idx="2780">
                  <c:v>1952.3</c:v>
                </c:pt>
                <c:pt idx="2781">
                  <c:v>2055.6999999999998</c:v>
                </c:pt>
                <c:pt idx="2782">
                  <c:v>2151.6</c:v>
                </c:pt>
                <c:pt idx="2783">
                  <c:v>2203</c:v>
                </c:pt>
                <c:pt idx="2784">
                  <c:v>2243.6999999999998</c:v>
                </c:pt>
                <c:pt idx="2785">
                  <c:v>2282</c:v>
                </c:pt>
                <c:pt idx="2786">
                  <c:v>2318.6999999999998</c:v>
                </c:pt>
                <c:pt idx="2787">
                  <c:v>2256.8000000000002</c:v>
                </c:pt>
                <c:pt idx="2788">
                  <c:v>2095.4</c:v>
                </c:pt>
                <c:pt idx="2789">
                  <c:v>2090.5</c:v>
                </c:pt>
                <c:pt idx="2790">
                  <c:v>2059.1</c:v>
                </c:pt>
                <c:pt idx="2791">
                  <c:v>2035.5</c:v>
                </c:pt>
                <c:pt idx="2792">
                  <c:v>2076.6999999999998</c:v>
                </c:pt>
                <c:pt idx="2793">
                  <c:v>2060.3000000000002</c:v>
                </c:pt>
                <c:pt idx="2794">
                  <c:v>2050</c:v>
                </c:pt>
                <c:pt idx="2795">
                  <c:v>1981.2</c:v>
                </c:pt>
                <c:pt idx="2796">
                  <c:v>2017.9</c:v>
                </c:pt>
                <c:pt idx="2797">
                  <c:v>2156.9</c:v>
                </c:pt>
                <c:pt idx="2798">
                  <c:v>2219</c:v>
                </c:pt>
                <c:pt idx="2799">
                  <c:v>2196.5</c:v>
                </c:pt>
                <c:pt idx="2800">
                  <c:v>2168.9</c:v>
                </c:pt>
                <c:pt idx="2801">
                  <c:v>2124.9</c:v>
                </c:pt>
                <c:pt idx="2802">
                  <c:v>2122.4</c:v>
                </c:pt>
                <c:pt idx="2803">
                  <c:v>2127</c:v>
                </c:pt>
                <c:pt idx="2804">
                  <c:v>2167.3000000000002</c:v>
                </c:pt>
                <c:pt idx="2805">
                  <c:v>2159.4</c:v>
                </c:pt>
                <c:pt idx="2806">
                  <c:v>2277.6</c:v>
                </c:pt>
                <c:pt idx="2807">
                  <c:v>2309.1</c:v>
                </c:pt>
                <c:pt idx="2808">
                  <c:v>2144</c:v>
                </c:pt>
                <c:pt idx="2809">
                  <c:v>1864.1</c:v>
                </c:pt>
                <c:pt idx="2810">
                  <c:v>1844.6</c:v>
                </c:pt>
                <c:pt idx="2811">
                  <c:v>1943.6</c:v>
                </c:pt>
                <c:pt idx="2812">
                  <c:v>2047.5</c:v>
                </c:pt>
                <c:pt idx="2813">
                  <c:v>2208.6999999999998</c:v>
                </c:pt>
                <c:pt idx="2814">
                  <c:v>2408.8000000000002</c:v>
                </c:pt>
                <c:pt idx="2815">
                  <c:v>2504.6</c:v>
                </c:pt>
                <c:pt idx="2816">
                  <c:v>2505.6999999999998</c:v>
                </c:pt>
                <c:pt idx="2817">
                  <c:v>2539.6999999999998</c:v>
                </c:pt>
                <c:pt idx="2818">
                  <c:v>2592.6</c:v>
                </c:pt>
                <c:pt idx="2819">
                  <c:v>2619.4</c:v>
                </c:pt>
                <c:pt idx="2820">
                  <c:v>2379.9</c:v>
                </c:pt>
                <c:pt idx="2821">
                  <c:v>2134.5</c:v>
                </c:pt>
                <c:pt idx="2822">
                  <c:v>2095.1</c:v>
                </c:pt>
                <c:pt idx="2823">
                  <c:v>2084.6999999999998</c:v>
                </c:pt>
                <c:pt idx="2824">
                  <c:v>2115.5</c:v>
                </c:pt>
                <c:pt idx="2825">
                  <c:v>2154.8000000000002</c:v>
                </c:pt>
                <c:pt idx="2826">
                  <c:v>2269</c:v>
                </c:pt>
                <c:pt idx="2827">
                  <c:v>2345.6999999999998</c:v>
                </c:pt>
                <c:pt idx="2828">
                  <c:v>2361.1</c:v>
                </c:pt>
                <c:pt idx="2829">
                  <c:v>2320.3000000000002</c:v>
                </c:pt>
                <c:pt idx="2830">
                  <c:v>2286.6999999999998</c:v>
                </c:pt>
                <c:pt idx="2831">
                  <c:v>2258.1999999999998</c:v>
                </c:pt>
                <c:pt idx="2832">
                  <c:v>2486.8000000000002</c:v>
                </c:pt>
                <c:pt idx="2833">
                  <c:v>2703.6</c:v>
                </c:pt>
                <c:pt idx="2834">
                  <c:v>2703</c:v>
                </c:pt>
                <c:pt idx="2835">
                  <c:v>2482.1</c:v>
                </c:pt>
                <c:pt idx="2836">
                  <c:v>2188.5</c:v>
                </c:pt>
                <c:pt idx="2837">
                  <c:v>2106.9</c:v>
                </c:pt>
                <c:pt idx="2838">
                  <c:v>2003.4</c:v>
                </c:pt>
                <c:pt idx="2839">
                  <c:v>1904.6</c:v>
                </c:pt>
                <c:pt idx="2840">
                  <c:v>1825.2</c:v>
                </c:pt>
                <c:pt idx="2841">
                  <c:v>1965</c:v>
                </c:pt>
                <c:pt idx="2842">
                  <c:v>2064.3000000000002</c:v>
                </c:pt>
                <c:pt idx="2843">
                  <c:v>2097.1999999999998</c:v>
                </c:pt>
                <c:pt idx="2844">
                  <c:v>2001.7</c:v>
                </c:pt>
                <c:pt idx="2845">
                  <c:v>1925.3</c:v>
                </c:pt>
                <c:pt idx="2846">
                  <c:v>1879.5</c:v>
                </c:pt>
                <c:pt idx="2847">
                  <c:v>1957</c:v>
                </c:pt>
                <c:pt idx="2848">
                  <c:v>2159.6999999999998</c:v>
                </c:pt>
                <c:pt idx="2849">
                  <c:v>2265.9</c:v>
                </c:pt>
                <c:pt idx="2850">
                  <c:v>2142.9</c:v>
                </c:pt>
                <c:pt idx="2851">
                  <c:v>1951.2</c:v>
                </c:pt>
                <c:pt idx="2852">
                  <c:v>1908</c:v>
                </c:pt>
                <c:pt idx="2853">
                  <c:v>2000.3</c:v>
                </c:pt>
                <c:pt idx="2854">
                  <c:v>2120.4</c:v>
                </c:pt>
                <c:pt idx="2855">
                  <c:v>2117.4</c:v>
                </c:pt>
                <c:pt idx="2856">
                  <c:v>2185.4</c:v>
                </c:pt>
                <c:pt idx="2857">
                  <c:v>2229.1</c:v>
                </c:pt>
                <c:pt idx="2858">
                  <c:v>2256.6</c:v>
                </c:pt>
                <c:pt idx="2859">
                  <c:v>2152.4</c:v>
                </c:pt>
                <c:pt idx="2860">
                  <c:v>2010.2</c:v>
                </c:pt>
                <c:pt idx="2861">
                  <c:v>1942.6</c:v>
                </c:pt>
                <c:pt idx="2862">
                  <c:v>2095.1</c:v>
                </c:pt>
                <c:pt idx="2863">
                  <c:v>2262.8000000000002</c:v>
                </c:pt>
                <c:pt idx="2864">
                  <c:v>2258.8000000000002</c:v>
                </c:pt>
                <c:pt idx="2865">
                  <c:v>2123.9</c:v>
                </c:pt>
                <c:pt idx="2866">
                  <c:v>1964</c:v>
                </c:pt>
                <c:pt idx="2867">
                  <c:v>1923.1</c:v>
                </c:pt>
                <c:pt idx="2868">
                  <c:v>1815.9</c:v>
                </c:pt>
                <c:pt idx="2869">
                  <c:v>1577.8</c:v>
                </c:pt>
                <c:pt idx="2870">
                  <c:v>1513.8</c:v>
                </c:pt>
                <c:pt idx="2871">
                  <c:v>1218.0999999999999</c:v>
                </c:pt>
                <c:pt idx="2872">
                  <c:v>1166.5</c:v>
                </c:pt>
                <c:pt idx="2873">
                  <c:v>1135.9000000000001</c:v>
                </c:pt>
                <c:pt idx="2874">
                  <c:v>1872.4</c:v>
                </c:pt>
                <c:pt idx="2875">
                  <c:v>2242.1</c:v>
                </c:pt>
                <c:pt idx="2876">
                  <c:v>2306.8000000000002</c:v>
                </c:pt>
                <c:pt idx="2877">
                  <c:v>2462.6999999999998</c:v>
                </c:pt>
                <c:pt idx="2878">
                  <c:v>2763.1</c:v>
                </c:pt>
                <c:pt idx="2879">
                  <c:v>2737.3</c:v>
                </c:pt>
                <c:pt idx="2880">
                  <c:v>2763.7</c:v>
                </c:pt>
                <c:pt idx="2881">
                  <c:v>2739.9</c:v>
                </c:pt>
                <c:pt idx="2882">
                  <c:v>2721.2</c:v>
                </c:pt>
                <c:pt idx="2883">
                  <c:v>2377.6999999999998</c:v>
                </c:pt>
                <c:pt idx="2884">
                  <c:v>1982.2</c:v>
                </c:pt>
                <c:pt idx="2885">
                  <c:v>1888.9</c:v>
                </c:pt>
                <c:pt idx="2886">
                  <c:v>2035.1</c:v>
                </c:pt>
                <c:pt idx="2887">
                  <c:v>2348.6</c:v>
                </c:pt>
                <c:pt idx="2888">
                  <c:v>2347.4</c:v>
                </c:pt>
                <c:pt idx="2889">
                  <c:v>2238.6999999999998</c:v>
                </c:pt>
                <c:pt idx="2890">
                  <c:v>2124.1999999999998</c:v>
                </c:pt>
                <c:pt idx="2891">
                  <c:v>2032.2</c:v>
                </c:pt>
                <c:pt idx="2892">
                  <c:v>2168.4</c:v>
                </c:pt>
                <c:pt idx="2893">
                  <c:v>2250</c:v>
                </c:pt>
                <c:pt idx="2894">
                  <c:v>2286.6999999999998</c:v>
                </c:pt>
                <c:pt idx="2895">
                  <c:v>2238.6999999999998</c:v>
                </c:pt>
                <c:pt idx="2896">
                  <c:v>2199.1999999999998</c:v>
                </c:pt>
                <c:pt idx="2897">
                  <c:v>2156.4</c:v>
                </c:pt>
                <c:pt idx="2898">
                  <c:v>2365.4</c:v>
                </c:pt>
                <c:pt idx="2899">
                  <c:v>2613.1</c:v>
                </c:pt>
                <c:pt idx="2900">
                  <c:v>2632.1</c:v>
                </c:pt>
                <c:pt idx="2901">
                  <c:v>2479.1</c:v>
                </c:pt>
                <c:pt idx="2902">
                  <c:v>2366.3000000000002</c:v>
                </c:pt>
                <c:pt idx="2903">
                  <c:v>2368.6999999999998</c:v>
                </c:pt>
                <c:pt idx="2904">
                  <c:v>2498.9</c:v>
                </c:pt>
                <c:pt idx="2905">
                  <c:v>2568.9</c:v>
                </c:pt>
                <c:pt idx="2906">
                  <c:v>2600.1</c:v>
                </c:pt>
                <c:pt idx="2907">
                  <c:v>2717</c:v>
                </c:pt>
                <c:pt idx="2908">
                  <c:v>2895.8</c:v>
                </c:pt>
                <c:pt idx="2909">
                  <c:v>3005.1</c:v>
                </c:pt>
                <c:pt idx="2910">
                  <c:v>2956.8</c:v>
                </c:pt>
                <c:pt idx="2911">
                  <c:v>2899.1</c:v>
                </c:pt>
                <c:pt idx="2912">
                  <c:v>2900.8</c:v>
                </c:pt>
                <c:pt idx="2913">
                  <c:v>2821.2</c:v>
                </c:pt>
                <c:pt idx="2914">
                  <c:v>2665.3</c:v>
                </c:pt>
                <c:pt idx="2915">
                  <c:v>2629.8</c:v>
                </c:pt>
                <c:pt idx="2916">
                  <c:v>2618.3000000000002</c:v>
                </c:pt>
                <c:pt idx="2917">
                  <c:v>2630.3</c:v>
                </c:pt>
                <c:pt idx="2918">
                  <c:v>2654.9</c:v>
                </c:pt>
                <c:pt idx="2919">
                  <c:v>2588.6</c:v>
                </c:pt>
                <c:pt idx="2920">
                  <c:v>2397.8000000000002</c:v>
                </c:pt>
                <c:pt idx="2921">
                  <c:v>2354</c:v>
                </c:pt>
                <c:pt idx="2922">
                  <c:v>2293.6</c:v>
                </c:pt>
                <c:pt idx="2923">
                  <c:v>2215.9</c:v>
                </c:pt>
                <c:pt idx="2924">
                  <c:v>2160.5</c:v>
                </c:pt>
                <c:pt idx="2925">
                  <c:v>2172.1</c:v>
                </c:pt>
                <c:pt idx="2926">
                  <c:v>2159.4</c:v>
                </c:pt>
                <c:pt idx="2927">
                  <c:v>2161.9</c:v>
                </c:pt>
                <c:pt idx="2928">
                  <c:v>2132.8000000000002</c:v>
                </c:pt>
                <c:pt idx="2929">
                  <c:v>2077.3000000000002</c:v>
                </c:pt>
                <c:pt idx="2930">
                  <c:v>2083.4</c:v>
                </c:pt>
                <c:pt idx="2931">
                  <c:v>2139.8000000000002</c:v>
                </c:pt>
                <c:pt idx="2932">
                  <c:v>2175.1999999999998</c:v>
                </c:pt>
                <c:pt idx="2933">
                  <c:v>2206</c:v>
                </c:pt>
                <c:pt idx="2934">
                  <c:v>2378.8000000000002</c:v>
                </c:pt>
                <c:pt idx="2935">
                  <c:v>2653.8</c:v>
                </c:pt>
                <c:pt idx="2936">
                  <c:v>2735.7</c:v>
                </c:pt>
                <c:pt idx="2937">
                  <c:v>2628.9</c:v>
                </c:pt>
                <c:pt idx="2938">
                  <c:v>2499.6</c:v>
                </c:pt>
                <c:pt idx="2939">
                  <c:v>2456</c:v>
                </c:pt>
                <c:pt idx="2940">
                  <c:v>2451.1</c:v>
                </c:pt>
                <c:pt idx="2941">
                  <c:v>2484.6999999999998</c:v>
                </c:pt>
                <c:pt idx="2942">
                  <c:v>2526.9</c:v>
                </c:pt>
                <c:pt idx="2943">
                  <c:v>2309.6</c:v>
                </c:pt>
                <c:pt idx="2944">
                  <c:v>2015.3</c:v>
                </c:pt>
                <c:pt idx="2945">
                  <c:v>1954</c:v>
                </c:pt>
                <c:pt idx="2946">
                  <c:v>2121.8000000000002</c:v>
                </c:pt>
                <c:pt idx="2947">
                  <c:v>2314.1999999999998</c:v>
                </c:pt>
                <c:pt idx="2948">
                  <c:v>2330</c:v>
                </c:pt>
                <c:pt idx="2949">
                  <c:v>2309.9</c:v>
                </c:pt>
                <c:pt idx="2950">
                  <c:v>2314.4</c:v>
                </c:pt>
                <c:pt idx="2951">
                  <c:v>2323.9</c:v>
                </c:pt>
                <c:pt idx="2952">
                  <c:v>2271.1</c:v>
                </c:pt>
                <c:pt idx="2953">
                  <c:v>2183.3000000000002</c:v>
                </c:pt>
                <c:pt idx="2954">
                  <c:v>2129</c:v>
                </c:pt>
                <c:pt idx="2955">
                  <c:v>2095.1</c:v>
                </c:pt>
                <c:pt idx="2956">
                  <c:v>2031.4</c:v>
                </c:pt>
                <c:pt idx="2957">
                  <c:v>2030.6</c:v>
                </c:pt>
                <c:pt idx="2958">
                  <c:v>2041.6</c:v>
                </c:pt>
                <c:pt idx="2959">
                  <c:v>2075.1</c:v>
                </c:pt>
                <c:pt idx="2960">
                  <c:v>2070.1</c:v>
                </c:pt>
                <c:pt idx="2961">
                  <c:v>2070.1</c:v>
                </c:pt>
                <c:pt idx="2962">
                  <c:v>2145</c:v>
                </c:pt>
                <c:pt idx="2963">
                  <c:v>2161.1</c:v>
                </c:pt>
                <c:pt idx="2964">
                  <c:v>2401.8000000000002</c:v>
                </c:pt>
                <c:pt idx="2965">
                  <c:v>2626.7</c:v>
                </c:pt>
                <c:pt idx="2966">
                  <c:v>2660.4</c:v>
                </c:pt>
                <c:pt idx="2967">
                  <c:v>2258.9</c:v>
                </c:pt>
                <c:pt idx="2968">
                  <c:v>1921</c:v>
                </c:pt>
                <c:pt idx="2969">
                  <c:v>1911.7</c:v>
                </c:pt>
                <c:pt idx="2970">
                  <c:v>2078.3000000000002</c:v>
                </c:pt>
                <c:pt idx="2971">
                  <c:v>2229</c:v>
                </c:pt>
                <c:pt idx="2972">
                  <c:v>2298.1999999999998</c:v>
                </c:pt>
                <c:pt idx="2973">
                  <c:v>2463.6999999999998</c:v>
                </c:pt>
                <c:pt idx="2974">
                  <c:v>2669.7</c:v>
                </c:pt>
                <c:pt idx="2975">
                  <c:v>2726.5</c:v>
                </c:pt>
                <c:pt idx="2976">
                  <c:v>2823.1</c:v>
                </c:pt>
                <c:pt idx="2977">
                  <c:v>2895.4</c:v>
                </c:pt>
                <c:pt idx="2978">
                  <c:v>2873.4</c:v>
                </c:pt>
                <c:pt idx="2979">
                  <c:v>2893.4</c:v>
                </c:pt>
                <c:pt idx="2980">
                  <c:v>2921.1</c:v>
                </c:pt>
                <c:pt idx="2981">
                  <c:v>2925.1</c:v>
                </c:pt>
                <c:pt idx="2982">
                  <c:v>2657.7</c:v>
                </c:pt>
                <c:pt idx="2983">
                  <c:v>2353</c:v>
                </c:pt>
                <c:pt idx="2984">
                  <c:v>2342.6</c:v>
                </c:pt>
                <c:pt idx="2985">
                  <c:v>2274.5</c:v>
                </c:pt>
                <c:pt idx="2986">
                  <c:v>2246.5</c:v>
                </c:pt>
                <c:pt idx="2987">
                  <c:v>2239.6</c:v>
                </c:pt>
                <c:pt idx="2988">
                  <c:v>2421.6999999999998</c:v>
                </c:pt>
                <c:pt idx="2989">
                  <c:v>2526</c:v>
                </c:pt>
                <c:pt idx="2990">
                  <c:v>2490.1</c:v>
                </c:pt>
                <c:pt idx="2991">
                  <c:v>2456.1999999999998</c:v>
                </c:pt>
                <c:pt idx="2992">
                  <c:v>2413.1999999999998</c:v>
                </c:pt>
                <c:pt idx="2993">
                  <c:v>2406.6999999999998</c:v>
                </c:pt>
                <c:pt idx="2994">
                  <c:v>2310.9</c:v>
                </c:pt>
                <c:pt idx="2995">
                  <c:v>2266.5</c:v>
                </c:pt>
                <c:pt idx="2996">
                  <c:v>2295.9</c:v>
                </c:pt>
                <c:pt idx="2997">
                  <c:v>2170.5</c:v>
                </c:pt>
                <c:pt idx="2998">
                  <c:v>2072.3000000000002</c:v>
                </c:pt>
                <c:pt idx="2999">
                  <c:v>2074</c:v>
                </c:pt>
                <c:pt idx="3000">
                  <c:v>2200.4</c:v>
                </c:pt>
                <c:pt idx="3001">
                  <c:v>2341.6999999999998</c:v>
                </c:pt>
                <c:pt idx="3002">
                  <c:v>2453.9</c:v>
                </c:pt>
                <c:pt idx="3003">
                  <c:v>2446.6</c:v>
                </c:pt>
                <c:pt idx="3004">
                  <c:v>2414.4</c:v>
                </c:pt>
                <c:pt idx="3005">
                  <c:v>2391.5</c:v>
                </c:pt>
                <c:pt idx="3006">
                  <c:v>2338</c:v>
                </c:pt>
                <c:pt idx="3007">
                  <c:v>2268.9</c:v>
                </c:pt>
                <c:pt idx="3008">
                  <c:v>2255.4</c:v>
                </c:pt>
                <c:pt idx="3009">
                  <c:v>2216.6</c:v>
                </c:pt>
                <c:pt idx="3010">
                  <c:v>2322.4</c:v>
                </c:pt>
                <c:pt idx="3011">
                  <c:v>2250.4</c:v>
                </c:pt>
                <c:pt idx="3012">
                  <c:v>2219.6999999999998</c:v>
                </c:pt>
                <c:pt idx="3013">
                  <c:v>2164.8000000000002</c:v>
                </c:pt>
                <c:pt idx="3014">
                  <c:v>1997.5</c:v>
                </c:pt>
                <c:pt idx="3015">
                  <c:v>2018.2</c:v>
                </c:pt>
                <c:pt idx="3016">
                  <c:v>2144.9</c:v>
                </c:pt>
                <c:pt idx="3017">
                  <c:v>2355.4</c:v>
                </c:pt>
                <c:pt idx="3018">
                  <c:v>2371.4</c:v>
                </c:pt>
                <c:pt idx="3019">
                  <c:v>2416.5</c:v>
                </c:pt>
                <c:pt idx="3020">
                  <c:v>2532.6</c:v>
                </c:pt>
                <c:pt idx="3021">
                  <c:v>2573.3000000000002</c:v>
                </c:pt>
                <c:pt idx="3022">
                  <c:v>2402.5</c:v>
                </c:pt>
                <c:pt idx="3023">
                  <c:v>2126.6</c:v>
                </c:pt>
                <c:pt idx="3024">
                  <c:v>2154.6999999999998</c:v>
                </c:pt>
                <c:pt idx="3025">
                  <c:v>2107.4</c:v>
                </c:pt>
                <c:pt idx="3026">
                  <c:v>2110.8000000000002</c:v>
                </c:pt>
                <c:pt idx="3027">
                  <c:v>2084.6999999999998</c:v>
                </c:pt>
                <c:pt idx="3028">
                  <c:v>2157.5</c:v>
                </c:pt>
                <c:pt idx="3029">
                  <c:v>2263.5</c:v>
                </c:pt>
                <c:pt idx="3030">
                  <c:v>2322.3000000000002</c:v>
                </c:pt>
                <c:pt idx="3031">
                  <c:v>2292.6999999999998</c:v>
                </c:pt>
                <c:pt idx="3032">
                  <c:v>2279</c:v>
                </c:pt>
                <c:pt idx="3033">
                  <c:v>2270.1</c:v>
                </c:pt>
                <c:pt idx="3034">
                  <c:v>2309.1999999999998</c:v>
                </c:pt>
                <c:pt idx="3035">
                  <c:v>2351.3000000000002</c:v>
                </c:pt>
                <c:pt idx="3036">
                  <c:v>2405.6</c:v>
                </c:pt>
                <c:pt idx="3037">
                  <c:v>2192.1</c:v>
                </c:pt>
                <c:pt idx="3038">
                  <c:v>1930.6</c:v>
                </c:pt>
                <c:pt idx="3039">
                  <c:v>1860.3</c:v>
                </c:pt>
                <c:pt idx="3040">
                  <c:v>1998.8</c:v>
                </c:pt>
                <c:pt idx="3041">
                  <c:v>2060.6</c:v>
                </c:pt>
                <c:pt idx="3042">
                  <c:v>2113.8000000000002</c:v>
                </c:pt>
                <c:pt idx="3043">
                  <c:v>2288.3000000000002</c:v>
                </c:pt>
                <c:pt idx="3044">
                  <c:v>2429</c:v>
                </c:pt>
                <c:pt idx="3045">
                  <c:v>2527.1999999999998</c:v>
                </c:pt>
                <c:pt idx="3046">
                  <c:v>2425.3000000000002</c:v>
                </c:pt>
                <c:pt idx="3047">
                  <c:v>2233.3000000000002</c:v>
                </c:pt>
                <c:pt idx="3048">
                  <c:v>2163.1</c:v>
                </c:pt>
                <c:pt idx="3049">
                  <c:v>2230.6999999999998</c:v>
                </c:pt>
                <c:pt idx="3050">
                  <c:v>2343.8000000000002</c:v>
                </c:pt>
                <c:pt idx="3051">
                  <c:v>2349.1999999999998</c:v>
                </c:pt>
                <c:pt idx="3052">
                  <c:v>2485.6</c:v>
                </c:pt>
                <c:pt idx="3053">
                  <c:v>2533</c:v>
                </c:pt>
                <c:pt idx="3054">
                  <c:v>2553.4</c:v>
                </c:pt>
                <c:pt idx="3055">
                  <c:v>2513.1</c:v>
                </c:pt>
                <c:pt idx="3056">
                  <c:v>2436.5</c:v>
                </c:pt>
                <c:pt idx="3057">
                  <c:v>2409</c:v>
                </c:pt>
                <c:pt idx="3058">
                  <c:v>2442.8000000000002</c:v>
                </c:pt>
                <c:pt idx="3059">
                  <c:v>2567.3000000000002</c:v>
                </c:pt>
                <c:pt idx="3060">
                  <c:v>2607.6999999999998</c:v>
                </c:pt>
                <c:pt idx="3061">
                  <c:v>2491.9</c:v>
                </c:pt>
                <c:pt idx="3062">
                  <c:v>2293.1999999999998</c:v>
                </c:pt>
                <c:pt idx="3063">
                  <c:v>2237.6999999999998</c:v>
                </c:pt>
                <c:pt idx="3064">
                  <c:v>2120.1999999999998</c:v>
                </c:pt>
                <c:pt idx="3065">
                  <c:v>1966.6</c:v>
                </c:pt>
                <c:pt idx="3066">
                  <c:v>1946.5</c:v>
                </c:pt>
                <c:pt idx="3067">
                  <c:v>1983.6</c:v>
                </c:pt>
                <c:pt idx="3068">
                  <c:v>2088.3000000000002</c:v>
                </c:pt>
                <c:pt idx="3069">
                  <c:v>2121.4</c:v>
                </c:pt>
                <c:pt idx="3070">
                  <c:v>2204</c:v>
                </c:pt>
                <c:pt idx="3071">
                  <c:v>2302.6</c:v>
                </c:pt>
                <c:pt idx="3072">
                  <c:v>2314.1</c:v>
                </c:pt>
                <c:pt idx="3073">
                  <c:v>2217.1999999999998</c:v>
                </c:pt>
                <c:pt idx="3074">
                  <c:v>2098</c:v>
                </c:pt>
                <c:pt idx="3075">
                  <c:v>2061.1</c:v>
                </c:pt>
                <c:pt idx="3076">
                  <c:v>1951.8</c:v>
                </c:pt>
                <c:pt idx="3077">
                  <c:v>1973.1</c:v>
                </c:pt>
                <c:pt idx="3078">
                  <c:v>1945.8</c:v>
                </c:pt>
                <c:pt idx="3079">
                  <c:v>1963.2</c:v>
                </c:pt>
                <c:pt idx="3080">
                  <c:v>2208.8000000000002</c:v>
                </c:pt>
                <c:pt idx="3081">
                  <c:v>2279.3000000000002</c:v>
                </c:pt>
                <c:pt idx="3082">
                  <c:v>2330.8000000000002</c:v>
                </c:pt>
                <c:pt idx="3083">
                  <c:v>2407.6</c:v>
                </c:pt>
                <c:pt idx="3084">
                  <c:v>2438.4</c:v>
                </c:pt>
                <c:pt idx="3085">
                  <c:v>2268.5</c:v>
                </c:pt>
                <c:pt idx="3086">
                  <c:v>2036.3</c:v>
                </c:pt>
                <c:pt idx="3087">
                  <c:v>1980.6</c:v>
                </c:pt>
                <c:pt idx="3088">
                  <c:v>2146.3000000000002</c:v>
                </c:pt>
                <c:pt idx="3089">
                  <c:v>2354.9</c:v>
                </c:pt>
                <c:pt idx="3090">
                  <c:v>2386.6999999999998</c:v>
                </c:pt>
                <c:pt idx="3091">
                  <c:v>2409.1</c:v>
                </c:pt>
                <c:pt idx="3092">
                  <c:v>2489.6999999999998</c:v>
                </c:pt>
                <c:pt idx="3093">
                  <c:v>2546.3000000000002</c:v>
                </c:pt>
                <c:pt idx="3094">
                  <c:v>2502.4</c:v>
                </c:pt>
                <c:pt idx="3095">
                  <c:v>2424</c:v>
                </c:pt>
                <c:pt idx="3096">
                  <c:v>2384.4</c:v>
                </c:pt>
                <c:pt idx="3097">
                  <c:v>2286.8000000000002</c:v>
                </c:pt>
                <c:pt idx="3098">
                  <c:v>2174.3000000000002</c:v>
                </c:pt>
                <c:pt idx="3099">
                  <c:v>2120.1999999999998</c:v>
                </c:pt>
                <c:pt idx="3100">
                  <c:v>2055.5</c:v>
                </c:pt>
                <c:pt idx="3101">
                  <c:v>2015.5</c:v>
                </c:pt>
                <c:pt idx="3102">
                  <c:v>1979.6</c:v>
                </c:pt>
                <c:pt idx="3103">
                  <c:v>2021.7</c:v>
                </c:pt>
                <c:pt idx="3104">
                  <c:v>2118.1</c:v>
                </c:pt>
                <c:pt idx="3105">
                  <c:v>2130.5</c:v>
                </c:pt>
                <c:pt idx="3106">
                  <c:v>2037.3</c:v>
                </c:pt>
                <c:pt idx="3107">
                  <c:v>1856.1</c:v>
                </c:pt>
                <c:pt idx="3108">
                  <c:v>1777.7</c:v>
                </c:pt>
                <c:pt idx="3109">
                  <c:v>2017.6</c:v>
                </c:pt>
                <c:pt idx="3110">
                  <c:v>2394.9</c:v>
                </c:pt>
                <c:pt idx="3111">
                  <c:v>2471</c:v>
                </c:pt>
                <c:pt idx="3112">
                  <c:v>2514.3000000000002</c:v>
                </c:pt>
                <c:pt idx="3113">
                  <c:v>2638.2</c:v>
                </c:pt>
                <c:pt idx="3114">
                  <c:v>2670.2</c:v>
                </c:pt>
                <c:pt idx="3115">
                  <c:v>2629.2</c:v>
                </c:pt>
                <c:pt idx="3116">
                  <c:v>2431.1</c:v>
                </c:pt>
                <c:pt idx="3117">
                  <c:v>2413.3000000000002</c:v>
                </c:pt>
                <c:pt idx="3118">
                  <c:v>2418.9</c:v>
                </c:pt>
                <c:pt idx="3119">
                  <c:v>2398.5</c:v>
                </c:pt>
                <c:pt idx="3120">
                  <c:v>2372.8000000000002</c:v>
                </c:pt>
                <c:pt idx="3121">
                  <c:v>2332.3000000000002</c:v>
                </c:pt>
                <c:pt idx="3122">
                  <c:v>2302.9</c:v>
                </c:pt>
                <c:pt idx="3123">
                  <c:v>2314.3000000000002</c:v>
                </c:pt>
                <c:pt idx="3124">
                  <c:v>2367.3000000000002</c:v>
                </c:pt>
                <c:pt idx="3125">
                  <c:v>2474.1999999999998</c:v>
                </c:pt>
                <c:pt idx="3126">
                  <c:v>2477.3000000000002</c:v>
                </c:pt>
                <c:pt idx="3127">
                  <c:v>2649.1</c:v>
                </c:pt>
                <c:pt idx="3128">
                  <c:v>2800.8</c:v>
                </c:pt>
                <c:pt idx="3129">
                  <c:v>2858.1</c:v>
                </c:pt>
                <c:pt idx="3130">
                  <c:v>2656.6</c:v>
                </c:pt>
                <c:pt idx="3131">
                  <c:v>2410.4</c:v>
                </c:pt>
                <c:pt idx="3132">
                  <c:v>2397.1999999999998</c:v>
                </c:pt>
                <c:pt idx="3133">
                  <c:v>2367.6</c:v>
                </c:pt>
                <c:pt idx="3134">
                  <c:v>2314.6</c:v>
                </c:pt>
                <c:pt idx="3135">
                  <c:v>2274.5</c:v>
                </c:pt>
                <c:pt idx="3136">
                  <c:v>2323.6</c:v>
                </c:pt>
                <c:pt idx="3137">
                  <c:v>2414</c:v>
                </c:pt>
                <c:pt idx="3138">
                  <c:v>2462.1999999999998</c:v>
                </c:pt>
                <c:pt idx="3139">
                  <c:v>2448.9</c:v>
                </c:pt>
                <c:pt idx="3140">
                  <c:v>2429.1</c:v>
                </c:pt>
                <c:pt idx="3141">
                  <c:v>2408.6999999999998</c:v>
                </c:pt>
                <c:pt idx="3142">
                  <c:v>2633.7</c:v>
                </c:pt>
                <c:pt idx="3143">
                  <c:v>2795</c:v>
                </c:pt>
                <c:pt idx="3144">
                  <c:v>2784.4</c:v>
                </c:pt>
                <c:pt idx="3145">
                  <c:v>2505.3000000000002</c:v>
                </c:pt>
                <c:pt idx="3146">
                  <c:v>2244</c:v>
                </c:pt>
                <c:pt idx="3147">
                  <c:v>2218.9</c:v>
                </c:pt>
                <c:pt idx="3148">
                  <c:v>2249.1999999999998</c:v>
                </c:pt>
                <c:pt idx="3149">
                  <c:v>2279.4</c:v>
                </c:pt>
                <c:pt idx="3150">
                  <c:v>2325.3000000000002</c:v>
                </c:pt>
                <c:pt idx="3151">
                  <c:v>2291</c:v>
                </c:pt>
                <c:pt idx="3152">
                  <c:v>2275.9</c:v>
                </c:pt>
                <c:pt idx="3153">
                  <c:v>2299.8000000000002</c:v>
                </c:pt>
                <c:pt idx="3154">
                  <c:v>2300.8000000000002</c:v>
                </c:pt>
                <c:pt idx="3155">
                  <c:v>2300.8000000000002</c:v>
                </c:pt>
                <c:pt idx="3156">
                  <c:v>2251.1999999999998</c:v>
                </c:pt>
                <c:pt idx="3157">
                  <c:v>2366.6999999999998</c:v>
                </c:pt>
                <c:pt idx="3158">
                  <c:v>2566.6999999999998</c:v>
                </c:pt>
                <c:pt idx="3159">
                  <c:v>2622.5</c:v>
                </c:pt>
                <c:pt idx="3160">
                  <c:v>2477.9</c:v>
                </c:pt>
                <c:pt idx="3161">
                  <c:v>2477.9</c:v>
                </c:pt>
                <c:pt idx="3162">
                  <c:v>2212</c:v>
                </c:pt>
                <c:pt idx="3163">
                  <c:v>2040.7</c:v>
                </c:pt>
                <c:pt idx="3164">
                  <c:v>1905.9</c:v>
                </c:pt>
                <c:pt idx="3165">
                  <c:v>1833.8</c:v>
                </c:pt>
                <c:pt idx="3166">
                  <c:v>1982.9</c:v>
                </c:pt>
                <c:pt idx="3167">
                  <c:v>2202.6999999999998</c:v>
                </c:pt>
                <c:pt idx="3168">
                  <c:v>2245.8000000000002</c:v>
                </c:pt>
                <c:pt idx="3169">
                  <c:v>2298.4</c:v>
                </c:pt>
                <c:pt idx="3170">
                  <c:v>2225.4</c:v>
                </c:pt>
                <c:pt idx="3171">
                  <c:v>2185.5</c:v>
                </c:pt>
                <c:pt idx="3172">
                  <c:v>2261.6999999999998</c:v>
                </c:pt>
                <c:pt idx="3173">
                  <c:v>2323.8000000000002</c:v>
                </c:pt>
                <c:pt idx="3174">
                  <c:v>2328.1</c:v>
                </c:pt>
                <c:pt idx="3175">
                  <c:v>2299.4</c:v>
                </c:pt>
                <c:pt idx="3176">
                  <c:v>2320.8000000000002</c:v>
                </c:pt>
                <c:pt idx="3177">
                  <c:v>2331.6</c:v>
                </c:pt>
                <c:pt idx="3178">
                  <c:v>2202.1</c:v>
                </c:pt>
                <c:pt idx="3179">
                  <c:v>2035.2</c:v>
                </c:pt>
                <c:pt idx="3180">
                  <c:v>1965.1</c:v>
                </c:pt>
                <c:pt idx="3181">
                  <c:v>2025</c:v>
                </c:pt>
                <c:pt idx="3182">
                  <c:v>2144.8000000000002</c:v>
                </c:pt>
                <c:pt idx="3183">
                  <c:v>2158.6999999999998</c:v>
                </c:pt>
                <c:pt idx="3184">
                  <c:v>2120.3000000000002</c:v>
                </c:pt>
                <c:pt idx="3185">
                  <c:v>1993.8</c:v>
                </c:pt>
                <c:pt idx="3186">
                  <c:v>1989</c:v>
                </c:pt>
                <c:pt idx="3187">
                  <c:v>2013.4</c:v>
                </c:pt>
                <c:pt idx="3188">
                  <c:v>2145.1999999999998</c:v>
                </c:pt>
                <c:pt idx="3189">
                  <c:v>2162.1</c:v>
                </c:pt>
                <c:pt idx="3190">
                  <c:v>2146.5</c:v>
                </c:pt>
                <c:pt idx="3191">
                  <c:v>2086.5</c:v>
                </c:pt>
                <c:pt idx="3192">
                  <c:v>2098.4</c:v>
                </c:pt>
                <c:pt idx="3193">
                  <c:v>2101.3000000000002</c:v>
                </c:pt>
                <c:pt idx="3194">
                  <c:v>2070.6</c:v>
                </c:pt>
                <c:pt idx="3195">
                  <c:v>2022.9</c:v>
                </c:pt>
                <c:pt idx="3196">
                  <c:v>2188.6</c:v>
                </c:pt>
                <c:pt idx="3197">
                  <c:v>2322.1</c:v>
                </c:pt>
                <c:pt idx="3198">
                  <c:v>2332.1</c:v>
                </c:pt>
                <c:pt idx="3199">
                  <c:v>2385.5</c:v>
                </c:pt>
                <c:pt idx="3200">
                  <c:v>2393.3000000000002</c:v>
                </c:pt>
                <c:pt idx="3201">
                  <c:v>2398.5</c:v>
                </c:pt>
                <c:pt idx="3202">
                  <c:v>2402.5</c:v>
                </c:pt>
                <c:pt idx="3203">
                  <c:v>2417</c:v>
                </c:pt>
                <c:pt idx="3204">
                  <c:v>2390.6999999999998</c:v>
                </c:pt>
                <c:pt idx="3205">
                  <c:v>2434.8000000000002</c:v>
                </c:pt>
                <c:pt idx="3206">
                  <c:v>2550.6</c:v>
                </c:pt>
                <c:pt idx="3207">
                  <c:v>2650.2</c:v>
                </c:pt>
                <c:pt idx="3208">
                  <c:v>2622.7</c:v>
                </c:pt>
                <c:pt idx="3209">
                  <c:v>2567.4</c:v>
                </c:pt>
                <c:pt idx="3210">
                  <c:v>2516.8000000000002</c:v>
                </c:pt>
                <c:pt idx="3211">
                  <c:v>2381.4</c:v>
                </c:pt>
                <c:pt idx="3212">
                  <c:v>2289.1</c:v>
                </c:pt>
                <c:pt idx="3213">
                  <c:v>2249.3000000000002</c:v>
                </c:pt>
                <c:pt idx="3214">
                  <c:v>2308.6</c:v>
                </c:pt>
                <c:pt idx="3215">
                  <c:v>2394.1</c:v>
                </c:pt>
                <c:pt idx="3216">
                  <c:v>2391.3000000000002</c:v>
                </c:pt>
                <c:pt idx="3217">
                  <c:v>2327.6999999999998</c:v>
                </c:pt>
                <c:pt idx="3218">
                  <c:v>2114.9</c:v>
                </c:pt>
                <c:pt idx="3219">
                  <c:v>2055</c:v>
                </c:pt>
                <c:pt idx="3220">
                  <c:v>2037.4</c:v>
                </c:pt>
                <c:pt idx="3221">
                  <c:v>2048.6</c:v>
                </c:pt>
                <c:pt idx="3222">
                  <c:v>2076.1</c:v>
                </c:pt>
                <c:pt idx="3223">
                  <c:v>2301.6999999999998</c:v>
                </c:pt>
                <c:pt idx="3224">
                  <c:v>2528.1</c:v>
                </c:pt>
                <c:pt idx="3225">
                  <c:v>2522.9</c:v>
                </c:pt>
                <c:pt idx="3226">
                  <c:v>2400.5</c:v>
                </c:pt>
                <c:pt idx="3227">
                  <c:v>2334.5</c:v>
                </c:pt>
                <c:pt idx="3228">
                  <c:v>2281.6999999999998</c:v>
                </c:pt>
                <c:pt idx="3229">
                  <c:v>2222</c:v>
                </c:pt>
                <c:pt idx="3230">
                  <c:v>2206.1999999999998</c:v>
                </c:pt>
                <c:pt idx="3231">
                  <c:v>2211.6999999999998</c:v>
                </c:pt>
                <c:pt idx="3232">
                  <c:v>2341.1999999999998</c:v>
                </c:pt>
                <c:pt idx="3233">
                  <c:v>2554</c:v>
                </c:pt>
                <c:pt idx="3234">
                  <c:v>2602.3000000000002</c:v>
                </c:pt>
                <c:pt idx="3235">
                  <c:v>2574.4</c:v>
                </c:pt>
                <c:pt idx="3236">
                  <c:v>2479.3000000000002</c:v>
                </c:pt>
                <c:pt idx="3237">
                  <c:v>2452.6999999999998</c:v>
                </c:pt>
                <c:pt idx="3238">
                  <c:v>2451.9</c:v>
                </c:pt>
                <c:pt idx="3239">
                  <c:v>2476.6</c:v>
                </c:pt>
                <c:pt idx="3240">
                  <c:v>2476.4</c:v>
                </c:pt>
                <c:pt idx="3241">
                  <c:v>2421.8000000000002</c:v>
                </c:pt>
                <c:pt idx="3242">
                  <c:v>2325.1</c:v>
                </c:pt>
                <c:pt idx="3243">
                  <c:v>2256.6</c:v>
                </c:pt>
                <c:pt idx="3244">
                  <c:v>2199.9</c:v>
                </c:pt>
                <c:pt idx="3245">
                  <c:v>2143.1</c:v>
                </c:pt>
                <c:pt idx="3246">
                  <c:v>2072.9</c:v>
                </c:pt>
                <c:pt idx="3247">
                  <c:v>2159.8000000000002</c:v>
                </c:pt>
                <c:pt idx="3248">
                  <c:v>2217.5</c:v>
                </c:pt>
                <c:pt idx="3249">
                  <c:v>2267.8000000000002</c:v>
                </c:pt>
                <c:pt idx="3250">
                  <c:v>2366.6</c:v>
                </c:pt>
                <c:pt idx="3251">
                  <c:v>2459.8000000000002</c:v>
                </c:pt>
                <c:pt idx="3252">
                  <c:v>2491.3000000000002</c:v>
                </c:pt>
                <c:pt idx="3253">
                  <c:v>2494.6999999999998</c:v>
                </c:pt>
                <c:pt idx="3254">
                  <c:v>2426.6</c:v>
                </c:pt>
                <c:pt idx="3255">
                  <c:v>2422.8000000000002</c:v>
                </c:pt>
                <c:pt idx="3256">
                  <c:v>2590.1</c:v>
                </c:pt>
                <c:pt idx="3257">
                  <c:v>2769.8</c:v>
                </c:pt>
                <c:pt idx="3258">
                  <c:v>2820.4</c:v>
                </c:pt>
                <c:pt idx="3259">
                  <c:v>2715.9</c:v>
                </c:pt>
                <c:pt idx="3260">
                  <c:v>2583.9</c:v>
                </c:pt>
                <c:pt idx="3261">
                  <c:v>2515.3000000000002</c:v>
                </c:pt>
                <c:pt idx="3262">
                  <c:v>2414.6999999999998</c:v>
                </c:pt>
                <c:pt idx="3263">
                  <c:v>2309.3000000000002</c:v>
                </c:pt>
                <c:pt idx="3264">
                  <c:v>2304</c:v>
                </c:pt>
                <c:pt idx="3265">
                  <c:v>2255.3000000000002</c:v>
                </c:pt>
                <c:pt idx="3266">
                  <c:v>2208.4</c:v>
                </c:pt>
                <c:pt idx="3267">
                  <c:v>2180.3000000000002</c:v>
                </c:pt>
                <c:pt idx="3268">
                  <c:v>2362.9</c:v>
                </c:pt>
                <c:pt idx="3269">
                  <c:v>2535.4</c:v>
                </c:pt>
                <c:pt idx="3270">
                  <c:v>2524.8000000000002</c:v>
                </c:pt>
                <c:pt idx="3271">
                  <c:v>2480.1</c:v>
                </c:pt>
                <c:pt idx="3272">
                  <c:v>2379</c:v>
                </c:pt>
                <c:pt idx="3273">
                  <c:v>2360.4</c:v>
                </c:pt>
                <c:pt idx="3274">
                  <c:v>2304.6999999999998</c:v>
                </c:pt>
                <c:pt idx="3275">
                  <c:v>2217.6999999999998</c:v>
                </c:pt>
                <c:pt idx="3276">
                  <c:v>2172.9</c:v>
                </c:pt>
                <c:pt idx="3277">
                  <c:v>2323.4</c:v>
                </c:pt>
                <c:pt idx="3278">
                  <c:v>2487.9</c:v>
                </c:pt>
                <c:pt idx="3279">
                  <c:v>2541.6999999999998</c:v>
                </c:pt>
                <c:pt idx="3280">
                  <c:v>2378.8000000000002</c:v>
                </c:pt>
                <c:pt idx="3281">
                  <c:v>2178.3000000000002</c:v>
                </c:pt>
                <c:pt idx="3282">
                  <c:v>2121.1999999999998</c:v>
                </c:pt>
                <c:pt idx="3283">
                  <c:v>2152.3000000000002</c:v>
                </c:pt>
                <c:pt idx="3284">
                  <c:v>2217.1</c:v>
                </c:pt>
                <c:pt idx="3285">
                  <c:v>2255.6</c:v>
                </c:pt>
                <c:pt idx="3286">
                  <c:v>2320.1999999999998</c:v>
                </c:pt>
                <c:pt idx="3287">
                  <c:v>2398.3000000000002</c:v>
                </c:pt>
                <c:pt idx="3288">
                  <c:v>2411.1</c:v>
                </c:pt>
                <c:pt idx="3289">
                  <c:v>2443.6999999999998</c:v>
                </c:pt>
                <c:pt idx="3290">
                  <c:v>2453</c:v>
                </c:pt>
                <c:pt idx="3291">
                  <c:v>2460.5</c:v>
                </c:pt>
                <c:pt idx="3292">
                  <c:v>2169.1999999999998</c:v>
                </c:pt>
                <c:pt idx="3293">
                  <c:v>1856</c:v>
                </c:pt>
                <c:pt idx="3294">
                  <c:v>1835</c:v>
                </c:pt>
                <c:pt idx="3295">
                  <c:v>2142.1</c:v>
                </c:pt>
                <c:pt idx="3296">
                  <c:v>2486.5</c:v>
                </c:pt>
                <c:pt idx="3297">
                  <c:v>2502.9</c:v>
                </c:pt>
                <c:pt idx="3298">
                  <c:v>2161.6</c:v>
                </c:pt>
                <c:pt idx="3299">
                  <c:v>1743.3</c:v>
                </c:pt>
                <c:pt idx="3300">
                  <c:v>1734.6</c:v>
                </c:pt>
                <c:pt idx="3301">
                  <c:v>2040.4</c:v>
                </c:pt>
                <c:pt idx="3302">
                  <c:v>2393.5</c:v>
                </c:pt>
                <c:pt idx="3303">
                  <c:v>2424.4</c:v>
                </c:pt>
                <c:pt idx="3304">
                  <c:v>2422.1</c:v>
                </c:pt>
                <c:pt idx="3305">
                  <c:v>2429.3000000000002</c:v>
                </c:pt>
                <c:pt idx="3306">
                  <c:v>2427.1</c:v>
                </c:pt>
                <c:pt idx="3307">
                  <c:v>2191.5</c:v>
                </c:pt>
                <c:pt idx="3308">
                  <c:v>1970.7</c:v>
                </c:pt>
                <c:pt idx="3309">
                  <c:v>1972.3</c:v>
                </c:pt>
                <c:pt idx="3310">
                  <c:v>2017.8</c:v>
                </c:pt>
                <c:pt idx="3311">
                  <c:v>2154.1999999999998</c:v>
                </c:pt>
                <c:pt idx="3312">
                  <c:v>2153.5</c:v>
                </c:pt>
                <c:pt idx="3313">
                  <c:v>2079.5</c:v>
                </c:pt>
                <c:pt idx="3314">
                  <c:v>1904.6</c:v>
                </c:pt>
                <c:pt idx="3315">
                  <c:v>1868.5</c:v>
                </c:pt>
                <c:pt idx="3316">
                  <c:v>1881.2</c:v>
                </c:pt>
                <c:pt idx="3317">
                  <c:v>1961.6</c:v>
                </c:pt>
                <c:pt idx="3318">
                  <c:v>1996.6</c:v>
                </c:pt>
                <c:pt idx="3319">
                  <c:v>2101.1999999999998</c:v>
                </c:pt>
                <c:pt idx="3320">
                  <c:v>2202.5</c:v>
                </c:pt>
                <c:pt idx="3321">
                  <c:v>2279.1</c:v>
                </c:pt>
                <c:pt idx="3322">
                  <c:v>2443.1</c:v>
                </c:pt>
                <c:pt idx="3323">
                  <c:v>2723.9</c:v>
                </c:pt>
                <c:pt idx="3324">
                  <c:v>2816.3</c:v>
                </c:pt>
                <c:pt idx="3325">
                  <c:v>2729.2</c:v>
                </c:pt>
                <c:pt idx="3326">
                  <c:v>2351.1999999999998</c:v>
                </c:pt>
                <c:pt idx="3327">
                  <c:v>2289.6</c:v>
                </c:pt>
                <c:pt idx="3328">
                  <c:v>2233</c:v>
                </c:pt>
                <c:pt idx="3329">
                  <c:v>2311</c:v>
                </c:pt>
                <c:pt idx="3330">
                  <c:v>2344.6</c:v>
                </c:pt>
                <c:pt idx="3331">
                  <c:v>2336.1</c:v>
                </c:pt>
                <c:pt idx="3332">
                  <c:v>2336.9</c:v>
                </c:pt>
                <c:pt idx="3333">
                  <c:v>2293</c:v>
                </c:pt>
                <c:pt idx="3334">
                  <c:v>2354.6999999999998</c:v>
                </c:pt>
                <c:pt idx="3335">
                  <c:v>2452.6</c:v>
                </c:pt>
                <c:pt idx="3336">
                  <c:v>2469.6</c:v>
                </c:pt>
                <c:pt idx="3337">
                  <c:v>2378.4</c:v>
                </c:pt>
                <c:pt idx="3338">
                  <c:v>2185.1</c:v>
                </c:pt>
                <c:pt idx="3339">
                  <c:v>2153</c:v>
                </c:pt>
                <c:pt idx="3340">
                  <c:v>2254.6999999999998</c:v>
                </c:pt>
                <c:pt idx="3341">
                  <c:v>2390.9</c:v>
                </c:pt>
                <c:pt idx="3342">
                  <c:v>2416.6999999999998</c:v>
                </c:pt>
                <c:pt idx="3343">
                  <c:v>2340.8000000000002</c:v>
                </c:pt>
                <c:pt idx="3344">
                  <c:v>2260</c:v>
                </c:pt>
                <c:pt idx="3345">
                  <c:v>2202</c:v>
                </c:pt>
                <c:pt idx="3346">
                  <c:v>2334</c:v>
                </c:pt>
                <c:pt idx="3347">
                  <c:v>2573.8000000000002</c:v>
                </c:pt>
                <c:pt idx="3348">
                  <c:v>2603</c:v>
                </c:pt>
                <c:pt idx="3349">
                  <c:v>2503</c:v>
                </c:pt>
                <c:pt idx="3350">
                  <c:v>2381.3000000000002</c:v>
                </c:pt>
                <c:pt idx="3351">
                  <c:v>2389.6999999999998</c:v>
                </c:pt>
                <c:pt idx="3352">
                  <c:v>2463.9</c:v>
                </c:pt>
                <c:pt idx="3353">
                  <c:v>2514.3000000000002</c:v>
                </c:pt>
                <c:pt idx="3354">
                  <c:v>2493.9</c:v>
                </c:pt>
                <c:pt idx="3355">
                  <c:v>2202.3000000000002</c:v>
                </c:pt>
                <c:pt idx="3356">
                  <c:v>1875.6</c:v>
                </c:pt>
                <c:pt idx="3357">
                  <c:v>1840.9</c:v>
                </c:pt>
                <c:pt idx="3358">
                  <c:v>1844.6</c:v>
                </c:pt>
                <c:pt idx="3359">
                  <c:v>1972.8</c:v>
                </c:pt>
                <c:pt idx="3360">
                  <c:v>1968.6</c:v>
                </c:pt>
                <c:pt idx="3361">
                  <c:v>2215.9</c:v>
                </c:pt>
                <c:pt idx="3362">
                  <c:v>2666.2</c:v>
                </c:pt>
                <c:pt idx="3363">
                  <c:v>2698.4</c:v>
                </c:pt>
                <c:pt idx="3364">
                  <c:v>2375.5</c:v>
                </c:pt>
                <c:pt idx="3365">
                  <c:v>1964.5</c:v>
                </c:pt>
                <c:pt idx="3366">
                  <c:v>1978</c:v>
                </c:pt>
                <c:pt idx="3367">
                  <c:v>1941.4</c:v>
                </c:pt>
                <c:pt idx="3368">
                  <c:v>1876.8</c:v>
                </c:pt>
                <c:pt idx="3369">
                  <c:v>1841.3</c:v>
                </c:pt>
                <c:pt idx="3370">
                  <c:v>1945.3</c:v>
                </c:pt>
                <c:pt idx="3371">
                  <c:v>2148</c:v>
                </c:pt>
                <c:pt idx="3372">
                  <c:v>2188.6999999999998</c:v>
                </c:pt>
                <c:pt idx="3373">
                  <c:v>2123.6</c:v>
                </c:pt>
                <c:pt idx="3374">
                  <c:v>2017.8</c:v>
                </c:pt>
                <c:pt idx="3375">
                  <c:v>1989.2</c:v>
                </c:pt>
                <c:pt idx="3376">
                  <c:v>1938.7</c:v>
                </c:pt>
                <c:pt idx="3377">
                  <c:v>1878</c:v>
                </c:pt>
                <c:pt idx="3378">
                  <c:v>1833.9</c:v>
                </c:pt>
                <c:pt idx="3379">
                  <c:v>1950.1</c:v>
                </c:pt>
                <c:pt idx="3380">
                  <c:v>2120.8000000000002</c:v>
                </c:pt>
                <c:pt idx="3381">
                  <c:v>2193.8000000000002</c:v>
                </c:pt>
                <c:pt idx="3382">
                  <c:v>2210.8000000000002</c:v>
                </c:pt>
                <c:pt idx="3383">
                  <c:v>2192.1</c:v>
                </c:pt>
                <c:pt idx="3384">
                  <c:v>2166.8000000000002</c:v>
                </c:pt>
                <c:pt idx="3385">
                  <c:v>2118.5</c:v>
                </c:pt>
                <c:pt idx="3386">
                  <c:v>2056.8000000000002</c:v>
                </c:pt>
                <c:pt idx="3387">
                  <c:v>2053.4</c:v>
                </c:pt>
                <c:pt idx="3388">
                  <c:v>2111.5</c:v>
                </c:pt>
                <c:pt idx="3389">
                  <c:v>2170</c:v>
                </c:pt>
                <c:pt idx="3390">
                  <c:v>2172.1999999999998</c:v>
                </c:pt>
                <c:pt idx="3391">
                  <c:v>2364.8000000000002</c:v>
                </c:pt>
                <c:pt idx="3392">
                  <c:v>2563.1999999999998</c:v>
                </c:pt>
                <c:pt idx="3393">
                  <c:v>2546.6999999999998</c:v>
                </c:pt>
                <c:pt idx="3394">
                  <c:v>2322.3000000000002</c:v>
                </c:pt>
                <c:pt idx="3395">
                  <c:v>2085.1999999999998</c:v>
                </c:pt>
                <c:pt idx="3396">
                  <c:v>2095.4</c:v>
                </c:pt>
                <c:pt idx="3397">
                  <c:v>2297.4</c:v>
                </c:pt>
                <c:pt idx="3398">
                  <c:v>2513.6999999999998</c:v>
                </c:pt>
                <c:pt idx="3399">
                  <c:v>2563</c:v>
                </c:pt>
                <c:pt idx="3400">
                  <c:v>2474</c:v>
                </c:pt>
                <c:pt idx="3401">
                  <c:v>2346.1</c:v>
                </c:pt>
                <c:pt idx="3402">
                  <c:v>2281.8000000000002</c:v>
                </c:pt>
                <c:pt idx="3403">
                  <c:v>2509.6999999999998</c:v>
                </c:pt>
                <c:pt idx="3404">
                  <c:v>2892.3</c:v>
                </c:pt>
                <c:pt idx="3405">
                  <c:v>2902.9</c:v>
                </c:pt>
                <c:pt idx="3406">
                  <c:v>2875.3</c:v>
                </c:pt>
                <c:pt idx="3407">
                  <c:v>2646.2</c:v>
                </c:pt>
                <c:pt idx="3408">
                  <c:v>2595.6</c:v>
                </c:pt>
                <c:pt idx="3409">
                  <c:v>2615.4</c:v>
                </c:pt>
                <c:pt idx="3410">
                  <c:v>2606</c:v>
                </c:pt>
                <c:pt idx="3411">
                  <c:v>2634.4</c:v>
                </c:pt>
                <c:pt idx="3412">
                  <c:v>2414.1999999999998</c:v>
                </c:pt>
                <c:pt idx="3413">
                  <c:v>2155.1999999999998</c:v>
                </c:pt>
                <c:pt idx="3414">
                  <c:v>2103.6999999999998</c:v>
                </c:pt>
                <c:pt idx="3415">
                  <c:v>2213.1</c:v>
                </c:pt>
                <c:pt idx="3416">
                  <c:v>2340.5</c:v>
                </c:pt>
                <c:pt idx="3417">
                  <c:v>2396.3000000000002</c:v>
                </c:pt>
                <c:pt idx="3418">
                  <c:v>2446</c:v>
                </c:pt>
                <c:pt idx="3419">
                  <c:v>2440.9</c:v>
                </c:pt>
                <c:pt idx="3420">
                  <c:v>2414.6999999999998</c:v>
                </c:pt>
                <c:pt idx="3421">
                  <c:v>2355.1999999999998</c:v>
                </c:pt>
                <c:pt idx="3422">
                  <c:v>2345.6</c:v>
                </c:pt>
                <c:pt idx="3423">
                  <c:v>2387</c:v>
                </c:pt>
                <c:pt idx="3424">
                  <c:v>2516.8000000000002</c:v>
                </c:pt>
                <c:pt idx="3425">
                  <c:v>2681.8</c:v>
                </c:pt>
                <c:pt idx="3426">
                  <c:v>2726.4</c:v>
                </c:pt>
                <c:pt idx="3427">
                  <c:v>2606.1</c:v>
                </c:pt>
                <c:pt idx="3428">
                  <c:v>2479</c:v>
                </c:pt>
                <c:pt idx="3429">
                  <c:v>2442.6</c:v>
                </c:pt>
                <c:pt idx="3430">
                  <c:v>2437.6999999999998</c:v>
                </c:pt>
                <c:pt idx="3431">
                  <c:v>2494.1999999999998</c:v>
                </c:pt>
                <c:pt idx="3432">
                  <c:v>2500.4</c:v>
                </c:pt>
                <c:pt idx="3433">
                  <c:v>2292.6</c:v>
                </c:pt>
                <c:pt idx="3434">
                  <c:v>2011</c:v>
                </c:pt>
                <c:pt idx="3435">
                  <c:v>1964.3</c:v>
                </c:pt>
                <c:pt idx="3436">
                  <c:v>1964.2</c:v>
                </c:pt>
                <c:pt idx="3437">
                  <c:v>2076.6</c:v>
                </c:pt>
                <c:pt idx="3438">
                  <c:v>2143.1999999999998</c:v>
                </c:pt>
                <c:pt idx="3439">
                  <c:v>2259.1</c:v>
                </c:pt>
                <c:pt idx="3440">
                  <c:v>2379.6</c:v>
                </c:pt>
                <c:pt idx="3441">
                  <c:v>2428.6999999999998</c:v>
                </c:pt>
                <c:pt idx="3442">
                  <c:v>2302.5</c:v>
                </c:pt>
                <c:pt idx="3443">
                  <c:v>2173.9</c:v>
                </c:pt>
                <c:pt idx="3444">
                  <c:v>2118.6999999999998</c:v>
                </c:pt>
                <c:pt idx="3445">
                  <c:v>2244.3000000000002</c:v>
                </c:pt>
                <c:pt idx="3446">
                  <c:v>2289</c:v>
                </c:pt>
                <c:pt idx="3447">
                  <c:v>2329.6999999999998</c:v>
                </c:pt>
                <c:pt idx="3448">
                  <c:v>2047.8</c:v>
                </c:pt>
                <c:pt idx="3449">
                  <c:v>1783.6</c:v>
                </c:pt>
                <c:pt idx="3450">
                  <c:v>1754.2</c:v>
                </c:pt>
                <c:pt idx="3451">
                  <c:v>2115.8000000000002</c:v>
                </c:pt>
                <c:pt idx="3452">
                  <c:v>2554.1999999999998</c:v>
                </c:pt>
                <c:pt idx="3453">
                  <c:v>2555.1999999999998</c:v>
                </c:pt>
                <c:pt idx="3454">
                  <c:v>2462.1</c:v>
                </c:pt>
                <c:pt idx="3455">
                  <c:v>2297.4</c:v>
                </c:pt>
                <c:pt idx="3456">
                  <c:v>2248</c:v>
                </c:pt>
                <c:pt idx="3457">
                  <c:v>2167</c:v>
                </c:pt>
                <c:pt idx="3458">
                  <c:v>2133.6999999999998</c:v>
                </c:pt>
                <c:pt idx="3459">
                  <c:v>2079.6</c:v>
                </c:pt>
                <c:pt idx="3460">
                  <c:v>1993.4</c:v>
                </c:pt>
                <c:pt idx="3461">
                  <c:v>1895.4</c:v>
                </c:pt>
                <c:pt idx="3462">
                  <c:v>1846.8</c:v>
                </c:pt>
                <c:pt idx="3463">
                  <c:v>2286</c:v>
                </c:pt>
                <c:pt idx="3464">
                  <c:v>2865.6</c:v>
                </c:pt>
                <c:pt idx="3465">
                  <c:v>2911.2</c:v>
                </c:pt>
                <c:pt idx="3466">
                  <c:v>2830.3</c:v>
                </c:pt>
                <c:pt idx="3467">
                  <c:v>2707.2</c:v>
                </c:pt>
                <c:pt idx="3468">
                  <c:v>2686.7</c:v>
                </c:pt>
                <c:pt idx="3469">
                  <c:v>2585.5</c:v>
                </c:pt>
                <c:pt idx="3470">
                  <c:v>2437.9</c:v>
                </c:pt>
                <c:pt idx="3471">
                  <c:v>2381.3000000000002</c:v>
                </c:pt>
                <c:pt idx="3472">
                  <c:v>2344.3000000000002</c:v>
                </c:pt>
                <c:pt idx="3473">
                  <c:v>2255.1</c:v>
                </c:pt>
                <c:pt idx="3474">
                  <c:v>2211.6</c:v>
                </c:pt>
                <c:pt idx="3475">
                  <c:v>1988.4</c:v>
                </c:pt>
                <c:pt idx="3476">
                  <c:v>1789</c:v>
                </c:pt>
                <c:pt idx="3477">
                  <c:v>1782.7</c:v>
                </c:pt>
                <c:pt idx="3478">
                  <c:v>1968.8</c:v>
                </c:pt>
                <c:pt idx="3479">
                  <c:v>2244.6999999999998</c:v>
                </c:pt>
                <c:pt idx="3480">
                  <c:v>2226.1999999999998</c:v>
                </c:pt>
                <c:pt idx="3481">
                  <c:v>2265.3000000000002</c:v>
                </c:pt>
                <c:pt idx="3482">
                  <c:v>2306.6999999999998</c:v>
                </c:pt>
                <c:pt idx="3483">
                  <c:v>2319.6</c:v>
                </c:pt>
                <c:pt idx="3484">
                  <c:v>2293.4</c:v>
                </c:pt>
                <c:pt idx="3485">
                  <c:v>2340.1</c:v>
                </c:pt>
                <c:pt idx="3486">
                  <c:v>2336.5</c:v>
                </c:pt>
                <c:pt idx="3487">
                  <c:v>2203.8000000000002</c:v>
                </c:pt>
                <c:pt idx="3488">
                  <c:v>1993.2</c:v>
                </c:pt>
                <c:pt idx="3489">
                  <c:v>1931.9</c:v>
                </c:pt>
                <c:pt idx="3490">
                  <c:v>2147.8000000000002</c:v>
                </c:pt>
                <c:pt idx="3491">
                  <c:v>2306.1999999999998</c:v>
                </c:pt>
                <c:pt idx="3492">
                  <c:v>2348.5</c:v>
                </c:pt>
                <c:pt idx="3493">
                  <c:v>2345</c:v>
                </c:pt>
                <c:pt idx="3494">
                  <c:v>2339.5</c:v>
                </c:pt>
                <c:pt idx="3495">
                  <c:v>2350.4</c:v>
                </c:pt>
                <c:pt idx="3496">
                  <c:v>2353.1</c:v>
                </c:pt>
                <c:pt idx="3497">
                  <c:v>2412.9</c:v>
                </c:pt>
                <c:pt idx="3498">
                  <c:v>2407</c:v>
                </c:pt>
                <c:pt idx="3499">
                  <c:v>2284.3000000000002</c:v>
                </c:pt>
                <c:pt idx="3500">
                  <c:v>2133.9</c:v>
                </c:pt>
                <c:pt idx="3501">
                  <c:v>2137.8000000000002</c:v>
                </c:pt>
                <c:pt idx="3502">
                  <c:v>2007.9</c:v>
                </c:pt>
                <c:pt idx="3503">
                  <c:v>1925.1</c:v>
                </c:pt>
                <c:pt idx="3504">
                  <c:v>1854.1</c:v>
                </c:pt>
                <c:pt idx="3505">
                  <c:v>2120.1999999999998</c:v>
                </c:pt>
                <c:pt idx="3506">
                  <c:v>2445.6</c:v>
                </c:pt>
                <c:pt idx="3507">
                  <c:v>2494.6999999999998</c:v>
                </c:pt>
                <c:pt idx="3508">
                  <c:v>2236.6999999999998</c:v>
                </c:pt>
                <c:pt idx="3509">
                  <c:v>2027.2</c:v>
                </c:pt>
                <c:pt idx="3510">
                  <c:v>2048.5</c:v>
                </c:pt>
                <c:pt idx="3511">
                  <c:v>2070</c:v>
                </c:pt>
                <c:pt idx="3512">
                  <c:v>2066.1</c:v>
                </c:pt>
                <c:pt idx="3513">
                  <c:v>2049.8000000000002</c:v>
                </c:pt>
                <c:pt idx="3514">
                  <c:v>2181.6</c:v>
                </c:pt>
                <c:pt idx="3515">
                  <c:v>2269.3000000000002</c:v>
                </c:pt>
                <c:pt idx="3516">
                  <c:v>2276</c:v>
                </c:pt>
                <c:pt idx="3517">
                  <c:v>2474.1999999999998</c:v>
                </c:pt>
                <c:pt idx="3518">
                  <c:v>2679.6</c:v>
                </c:pt>
                <c:pt idx="3519">
                  <c:v>2740.7</c:v>
                </c:pt>
                <c:pt idx="3520">
                  <c:v>2701.9</c:v>
                </c:pt>
                <c:pt idx="3521">
                  <c:v>2621.9</c:v>
                </c:pt>
                <c:pt idx="3522">
                  <c:v>2621.3000000000002</c:v>
                </c:pt>
                <c:pt idx="3523">
                  <c:v>2614</c:v>
                </c:pt>
                <c:pt idx="3524">
                  <c:v>2580.3000000000002</c:v>
                </c:pt>
                <c:pt idx="3525">
                  <c:v>2560.4</c:v>
                </c:pt>
                <c:pt idx="3526">
                  <c:v>2265.3000000000002</c:v>
                </c:pt>
                <c:pt idx="3527">
                  <c:v>2017.7</c:v>
                </c:pt>
                <c:pt idx="3528">
                  <c:v>1904.4</c:v>
                </c:pt>
                <c:pt idx="3529">
                  <c:v>1918.2</c:v>
                </c:pt>
                <c:pt idx="3530">
                  <c:v>2030.5</c:v>
                </c:pt>
                <c:pt idx="3531">
                  <c:v>2087.6</c:v>
                </c:pt>
                <c:pt idx="3532">
                  <c:v>2067.1999999999998</c:v>
                </c:pt>
                <c:pt idx="3533">
                  <c:v>2036.9</c:v>
                </c:pt>
                <c:pt idx="3534">
                  <c:v>1998</c:v>
                </c:pt>
                <c:pt idx="3535">
                  <c:v>2097.6999999999998</c:v>
                </c:pt>
                <c:pt idx="3536">
                  <c:v>2243.1999999999998</c:v>
                </c:pt>
                <c:pt idx="3537">
                  <c:v>2243</c:v>
                </c:pt>
                <c:pt idx="3538">
                  <c:v>2338.3000000000002</c:v>
                </c:pt>
                <c:pt idx="3539">
                  <c:v>2460.1999999999998</c:v>
                </c:pt>
                <c:pt idx="3540">
                  <c:v>2477.1</c:v>
                </c:pt>
                <c:pt idx="3541">
                  <c:v>2278.5</c:v>
                </c:pt>
                <c:pt idx="3542">
                  <c:v>2003.6</c:v>
                </c:pt>
                <c:pt idx="3543">
                  <c:v>1990.2</c:v>
                </c:pt>
                <c:pt idx="3544">
                  <c:v>2124.3000000000002</c:v>
                </c:pt>
                <c:pt idx="3545">
                  <c:v>2315.3000000000002</c:v>
                </c:pt>
                <c:pt idx="3546">
                  <c:v>2357.6</c:v>
                </c:pt>
                <c:pt idx="3547">
                  <c:v>2409.4</c:v>
                </c:pt>
                <c:pt idx="3548">
                  <c:v>2424.6999999999998</c:v>
                </c:pt>
                <c:pt idx="3549">
                  <c:v>2435.6</c:v>
                </c:pt>
                <c:pt idx="3550">
                  <c:v>2492.3000000000002</c:v>
                </c:pt>
                <c:pt idx="3551">
                  <c:v>2556.4</c:v>
                </c:pt>
                <c:pt idx="3552">
                  <c:v>2542</c:v>
                </c:pt>
                <c:pt idx="3553">
                  <c:v>2352.8000000000002</c:v>
                </c:pt>
                <c:pt idx="3554">
                  <c:v>2131.8000000000002</c:v>
                </c:pt>
                <c:pt idx="3555">
                  <c:v>2138.4</c:v>
                </c:pt>
                <c:pt idx="3556">
                  <c:v>2110.5</c:v>
                </c:pt>
                <c:pt idx="3557">
                  <c:v>2081.9</c:v>
                </c:pt>
                <c:pt idx="3558">
                  <c:v>2051.1999999999998</c:v>
                </c:pt>
                <c:pt idx="3559">
                  <c:v>2049.6</c:v>
                </c:pt>
                <c:pt idx="3560">
                  <c:v>2070</c:v>
                </c:pt>
                <c:pt idx="3561">
                  <c:v>2082</c:v>
                </c:pt>
                <c:pt idx="3562">
                  <c:v>2279</c:v>
                </c:pt>
                <c:pt idx="3563">
                  <c:v>2417.5</c:v>
                </c:pt>
                <c:pt idx="3564">
                  <c:v>2497.1999999999998</c:v>
                </c:pt>
                <c:pt idx="3565">
                  <c:v>2339.1999999999998</c:v>
                </c:pt>
                <c:pt idx="3566">
                  <c:v>2172</c:v>
                </c:pt>
                <c:pt idx="3567">
                  <c:v>2165.8000000000002</c:v>
                </c:pt>
                <c:pt idx="3568">
                  <c:v>2261.1</c:v>
                </c:pt>
                <c:pt idx="3569">
                  <c:v>2508.9</c:v>
                </c:pt>
                <c:pt idx="3570">
                  <c:v>2533.5</c:v>
                </c:pt>
                <c:pt idx="3571">
                  <c:v>2318</c:v>
                </c:pt>
                <c:pt idx="3572">
                  <c:v>2005.5</c:v>
                </c:pt>
                <c:pt idx="3573">
                  <c:v>1958.1</c:v>
                </c:pt>
                <c:pt idx="3574">
                  <c:v>2004.1</c:v>
                </c:pt>
                <c:pt idx="3575">
                  <c:v>2105.1999999999998</c:v>
                </c:pt>
                <c:pt idx="3576">
                  <c:v>2093.3000000000002</c:v>
                </c:pt>
                <c:pt idx="3577">
                  <c:v>2190.9</c:v>
                </c:pt>
                <c:pt idx="3578">
                  <c:v>2386.1999999999998</c:v>
                </c:pt>
                <c:pt idx="3579">
                  <c:v>2515.1999999999998</c:v>
                </c:pt>
                <c:pt idx="3580">
                  <c:v>2456.3000000000002</c:v>
                </c:pt>
                <c:pt idx="3581">
                  <c:v>2439.6999999999998</c:v>
                </c:pt>
                <c:pt idx="3582">
                  <c:v>2486.6</c:v>
                </c:pt>
                <c:pt idx="3583">
                  <c:v>2309.6</c:v>
                </c:pt>
                <c:pt idx="3584">
                  <c:v>2159.9</c:v>
                </c:pt>
                <c:pt idx="3585">
                  <c:v>2173.4</c:v>
                </c:pt>
                <c:pt idx="3586">
                  <c:v>2180.8000000000002</c:v>
                </c:pt>
                <c:pt idx="3587">
                  <c:v>2245.9</c:v>
                </c:pt>
                <c:pt idx="3588">
                  <c:v>2276.4</c:v>
                </c:pt>
                <c:pt idx="3589">
                  <c:v>2365.1999999999998</c:v>
                </c:pt>
                <c:pt idx="3590">
                  <c:v>2408.5</c:v>
                </c:pt>
                <c:pt idx="3591">
                  <c:v>2396.8000000000002</c:v>
                </c:pt>
                <c:pt idx="3592">
                  <c:v>2348.4</c:v>
                </c:pt>
                <c:pt idx="3593">
                  <c:v>2283.6</c:v>
                </c:pt>
                <c:pt idx="3594">
                  <c:v>2276.5</c:v>
                </c:pt>
                <c:pt idx="3595">
                  <c:v>2186.5</c:v>
                </c:pt>
                <c:pt idx="3596">
                  <c:v>2133.4</c:v>
                </c:pt>
                <c:pt idx="3597">
                  <c:v>2133.8000000000002</c:v>
                </c:pt>
                <c:pt idx="3598">
                  <c:v>2092.9</c:v>
                </c:pt>
                <c:pt idx="3599">
                  <c:v>2098.9</c:v>
                </c:pt>
                <c:pt idx="3600">
                  <c:v>2111.6</c:v>
                </c:pt>
                <c:pt idx="3601">
                  <c:v>2221.8000000000002</c:v>
                </c:pt>
                <c:pt idx="3602">
                  <c:v>2344.3000000000002</c:v>
                </c:pt>
                <c:pt idx="3603">
                  <c:v>2437.3000000000002</c:v>
                </c:pt>
                <c:pt idx="3604">
                  <c:v>2453.9</c:v>
                </c:pt>
                <c:pt idx="3605">
                  <c:v>2469.4</c:v>
                </c:pt>
                <c:pt idx="3606">
                  <c:v>2473.5</c:v>
                </c:pt>
                <c:pt idx="3607">
                  <c:v>2567.3000000000002</c:v>
                </c:pt>
                <c:pt idx="3608">
                  <c:v>2607.3000000000002</c:v>
                </c:pt>
                <c:pt idx="3609">
                  <c:v>2573.5</c:v>
                </c:pt>
                <c:pt idx="3610">
                  <c:v>2252.8000000000002</c:v>
                </c:pt>
                <c:pt idx="3611">
                  <c:v>1761.1</c:v>
                </c:pt>
                <c:pt idx="3612">
                  <c:v>1353.7</c:v>
                </c:pt>
                <c:pt idx="3613">
                  <c:v>1314.5</c:v>
                </c:pt>
                <c:pt idx="3614">
                  <c:v>1661.6</c:v>
                </c:pt>
                <c:pt idx="3615">
                  <c:v>1792.7</c:v>
                </c:pt>
                <c:pt idx="3616">
                  <c:v>1952.3</c:v>
                </c:pt>
                <c:pt idx="3617">
                  <c:v>2029.5</c:v>
                </c:pt>
                <c:pt idx="3618">
                  <c:v>2018.8</c:v>
                </c:pt>
                <c:pt idx="3619">
                  <c:v>2318.9</c:v>
                </c:pt>
                <c:pt idx="3620">
                  <c:v>2744.5</c:v>
                </c:pt>
                <c:pt idx="3621">
                  <c:v>2777.2</c:v>
                </c:pt>
                <c:pt idx="3622">
                  <c:v>2532.9</c:v>
                </c:pt>
                <c:pt idx="3623">
                  <c:v>2380.6</c:v>
                </c:pt>
                <c:pt idx="3624">
                  <c:v>2318.9</c:v>
                </c:pt>
                <c:pt idx="3625">
                  <c:v>2098.3000000000002</c:v>
                </c:pt>
                <c:pt idx="3626">
                  <c:v>1773.5</c:v>
                </c:pt>
                <c:pt idx="3627">
                  <c:v>1770.2</c:v>
                </c:pt>
                <c:pt idx="3628">
                  <c:v>1779.8</c:v>
                </c:pt>
                <c:pt idx="3629">
                  <c:v>1805.8</c:v>
                </c:pt>
                <c:pt idx="3630">
                  <c:v>1793</c:v>
                </c:pt>
                <c:pt idx="3631">
                  <c:v>1963.1</c:v>
                </c:pt>
                <c:pt idx="3632">
                  <c:v>2209.4</c:v>
                </c:pt>
                <c:pt idx="3633">
                  <c:v>2271.6</c:v>
                </c:pt>
                <c:pt idx="3634">
                  <c:v>2184.8000000000002</c:v>
                </c:pt>
                <c:pt idx="3635">
                  <c:v>2105.1999999999998</c:v>
                </c:pt>
                <c:pt idx="3636">
                  <c:v>2087</c:v>
                </c:pt>
                <c:pt idx="3637">
                  <c:v>2124.8000000000002</c:v>
                </c:pt>
                <c:pt idx="3638">
                  <c:v>2154.6999999999998</c:v>
                </c:pt>
                <c:pt idx="3639">
                  <c:v>2205.8000000000002</c:v>
                </c:pt>
                <c:pt idx="3640">
                  <c:v>2361.1</c:v>
                </c:pt>
                <c:pt idx="3641">
                  <c:v>2516.9</c:v>
                </c:pt>
                <c:pt idx="3642">
                  <c:v>2557.8000000000002</c:v>
                </c:pt>
                <c:pt idx="3643">
                  <c:v>2366.3000000000002</c:v>
                </c:pt>
                <c:pt idx="3644">
                  <c:v>2164.1</c:v>
                </c:pt>
                <c:pt idx="3645">
                  <c:v>2124.6</c:v>
                </c:pt>
                <c:pt idx="3646">
                  <c:v>2063.6999999999998</c:v>
                </c:pt>
                <c:pt idx="3647">
                  <c:v>1983.6</c:v>
                </c:pt>
                <c:pt idx="3648">
                  <c:v>1932.3</c:v>
                </c:pt>
                <c:pt idx="3649">
                  <c:v>2059.9</c:v>
                </c:pt>
                <c:pt idx="3650">
                  <c:v>2200.1</c:v>
                </c:pt>
                <c:pt idx="3651">
                  <c:v>2211.9</c:v>
                </c:pt>
                <c:pt idx="3652">
                  <c:v>2303.5</c:v>
                </c:pt>
                <c:pt idx="3653">
                  <c:v>2370.8000000000002</c:v>
                </c:pt>
                <c:pt idx="3654">
                  <c:v>2325.6999999999998</c:v>
                </c:pt>
                <c:pt idx="3655">
                  <c:v>2318.6999999999998</c:v>
                </c:pt>
                <c:pt idx="3656">
                  <c:v>2342.6</c:v>
                </c:pt>
                <c:pt idx="3657">
                  <c:v>2367.6999999999998</c:v>
                </c:pt>
                <c:pt idx="3658">
                  <c:v>2298.1999999999998</c:v>
                </c:pt>
                <c:pt idx="3659">
                  <c:v>2315.6</c:v>
                </c:pt>
                <c:pt idx="3660">
                  <c:v>2360.9</c:v>
                </c:pt>
                <c:pt idx="3661">
                  <c:v>2343.1999999999998</c:v>
                </c:pt>
                <c:pt idx="3662">
                  <c:v>2295.3000000000002</c:v>
                </c:pt>
                <c:pt idx="3663">
                  <c:v>2266.3000000000002</c:v>
                </c:pt>
                <c:pt idx="3664">
                  <c:v>2201.1</c:v>
                </c:pt>
                <c:pt idx="3665">
                  <c:v>2158.3000000000002</c:v>
                </c:pt>
                <c:pt idx="3666">
                  <c:v>2113.9</c:v>
                </c:pt>
                <c:pt idx="3667">
                  <c:v>2060.3000000000002</c:v>
                </c:pt>
                <c:pt idx="3668">
                  <c:v>2022.6</c:v>
                </c:pt>
                <c:pt idx="3669">
                  <c:v>2032.3</c:v>
                </c:pt>
                <c:pt idx="3670">
                  <c:v>2027.9</c:v>
                </c:pt>
                <c:pt idx="3671">
                  <c:v>1984.4</c:v>
                </c:pt>
                <c:pt idx="3672">
                  <c:v>1978</c:v>
                </c:pt>
                <c:pt idx="3673">
                  <c:v>1951.1</c:v>
                </c:pt>
                <c:pt idx="3674">
                  <c:v>1903.8</c:v>
                </c:pt>
                <c:pt idx="3675">
                  <c:v>1884.8</c:v>
                </c:pt>
                <c:pt idx="3676">
                  <c:v>1883.3</c:v>
                </c:pt>
                <c:pt idx="3677">
                  <c:v>1902.9</c:v>
                </c:pt>
                <c:pt idx="3678">
                  <c:v>1900</c:v>
                </c:pt>
                <c:pt idx="3679">
                  <c:v>2092</c:v>
                </c:pt>
                <c:pt idx="3680">
                  <c:v>2323.5</c:v>
                </c:pt>
                <c:pt idx="3681">
                  <c:v>2342.6</c:v>
                </c:pt>
                <c:pt idx="3682">
                  <c:v>2332.6</c:v>
                </c:pt>
                <c:pt idx="3683">
                  <c:v>2330.3000000000002</c:v>
                </c:pt>
                <c:pt idx="3684">
                  <c:v>2309.3000000000002</c:v>
                </c:pt>
                <c:pt idx="3685">
                  <c:v>2259</c:v>
                </c:pt>
                <c:pt idx="3686">
                  <c:v>2190.8000000000002</c:v>
                </c:pt>
                <c:pt idx="3687">
                  <c:v>2196.6999999999998</c:v>
                </c:pt>
                <c:pt idx="3688">
                  <c:v>2155.3000000000002</c:v>
                </c:pt>
                <c:pt idx="3689">
                  <c:v>2135.8000000000002</c:v>
                </c:pt>
                <c:pt idx="3690">
                  <c:v>2101.4</c:v>
                </c:pt>
                <c:pt idx="3691">
                  <c:v>2236.3000000000002</c:v>
                </c:pt>
                <c:pt idx="3692">
                  <c:v>2337.1999999999998</c:v>
                </c:pt>
                <c:pt idx="3693">
                  <c:v>2374.4</c:v>
                </c:pt>
                <c:pt idx="3694">
                  <c:v>2162</c:v>
                </c:pt>
                <c:pt idx="3695">
                  <c:v>1875.2</c:v>
                </c:pt>
                <c:pt idx="3696">
                  <c:v>1885</c:v>
                </c:pt>
                <c:pt idx="3697">
                  <c:v>2038</c:v>
                </c:pt>
                <c:pt idx="3698">
                  <c:v>2250.1999999999998</c:v>
                </c:pt>
                <c:pt idx="3699">
                  <c:v>2300</c:v>
                </c:pt>
                <c:pt idx="3700">
                  <c:v>2436.1999999999998</c:v>
                </c:pt>
                <c:pt idx="3701">
                  <c:v>2541.1999999999998</c:v>
                </c:pt>
                <c:pt idx="3702">
                  <c:v>2557.8000000000002</c:v>
                </c:pt>
                <c:pt idx="3703">
                  <c:v>2750.9</c:v>
                </c:pt>
                <c:pt idx="3704">
                  <c:v>2938.9</c:v>
                </c:pt>
                <c:pt idx="3705">
                  <c:v>2994.4</c:v>
                </c:pt>
                <c:pt idx="3706">
                  <c:v>2625.5</c:v>
                </c:pt>
                <c:pt idx="3707">
                  <c:v>2329.1</c:v>
                </c:pt>
                <c:pt idx="3708">
                  <c:v>2272.4</c:v>
                </c:pt>
                <c:pt idx="3709">
                  <c:v>2291.4</c:v>
                </c:pt>
                <c:pt idx="3710">
                  <c:v>2250.5</c:v>
                </c:pt>
                <c:pt idx="3711">
                  <c:v>2265.9</c:v>
                </c:pt>
                <c:pt idx="3712">
                  <c:v>2378.8000000000002</c:v>
                </c:pt>
                <c:pt idx="3713">
                  <c:v>2438.1</c:v>
                </c:pt>
                <c:pt idx="3714">
                  <c:v>2473.5</c:v>
                </c:pt>
                <c:pt idx="3715">
                  <c:v>2464</c:v>
                </c:pt>
                <c:pt idx="3716">
                  <c:v>2517.1999999999998</c:v>
                </c:pt>
                <c:pt idx="3717">
                  <c:v>2555.5</c:v>
                </c:pt>
                <c:pt idx="3718">
                  <c:v>2448.6999999999998</c:v>
                </c:pt>
                <c:pt idx="3719">
                  <c:v>2406.4</c:v>
                </c:pt>
                <c:pt idx="3720">
                  <c:v>2409.5</c:v>
                </c:pt>
                <c:pt idx="3721">
                  <c:v>2424.8000000000002</c:v>
                </c:pt>
                <c:pt idx="3722">
                  <c:v>2447.6999999999998</c:v>
                </c:pt>
                <c:pt idx="3723">
                  <c:v>2469.3000000000002</c:v>
                </c:pt>
                <c:pt idx="3724">
                  <c:v>2394.9</c:v>
                </c:pt>
                <c:pt idx="3725">
                  <c:v>2279.6999999999998</c:v>
                </c:pt>
                <c:pt idx="3726">
                  <c:v>2224.5</c:v>
                </c:pt>
                <c:pt idx="3727">
                  <c:v>2209</c:v>
                </c:pt>
                <c:pt idx="3728">
                  <c:v>2236.1</c:v>
                </c:pt>
                <c:pt idx="3729">
                  <c:v>2218.9</c:v>
                </c:pt>
                <c:pt idx="3730">
                  <c:v>2130.4</c:v>
                </c:pt>
                <c:pt idx="3731">
                  <c:v>2007.7</c:v>
                </c:pt>
                <c:pt idx="3732">
                  <c:v>1931.8</c:v>
                </c:pt>
                <c:pt idx="3733">
                  <c:v>2481.9</c:v>
                </c:pt>
                <c:pt idx="3734">
                  <c:v>3123.7</c:v>
                </c:pt>
                <c:pt idx="3735">
                  <c:v>3168.3</c:v>
                </c:pt>
                <c:pt idx="3736">
                  <c:v>2701.7</c:v>
                </c:pt>
                <c:pt idx="3737">
                  <c:v>2313.1999999999998</c:v>
                </c:pt>
                <c:pt idx="3738">
                  <c:v>2288.3000000000002</c:v>
                </c:pt>
                <c:pt idx="3739">
                  <c:v>2315.8000000000002</c:v>
                </c:pt>
                <c:pt idx="3740">
                  <c:v>2399.1999999999998</c:v>
                </c:pt>
                <c:pt idx="3741">
                  <c:v>2433</c:v>
                </c:pt>
                <c:pt idx="3742">
                  <c:v>2356</c:v>
                </c:pt>
                <c:pt idx="3743">
                  <c:v>2276.6</c:v>
                </c:pt>
                <c:pt idx="3744">
                  <c:v>2245.3000000000002</c:v>
                </c:pt>
                <c:pt idx="3745">
                  <c:v>2444.1999999999998</c:v>
                </c:pt>
                <c:pt idx="3746">
                  <c:v>2619.3000000000002</c:v>
                </c:pt>
                <c:pt idx="3747">
                  <c:v>2620.5</c:v>
                </c:pt>
                <c:pt idx="3748">
                  <c:v>2478.6999999999998</c:v>
                </c:pt>
                <c:pt idx="3749">
                  <c:v>2322.6</c:v>
                </c:pt>
                <c:pt idx="3750">
                  <c:v>2305</c:v>
                </c:pt>
                <c:pt idx="3751">
                  <c:v>2272.9</c:v>
                </c:pt>
                <c:pt idx="3752">
                  <c:v>2201.9</c:v>
                </c:pt>
                <c:pt idx="3753">
                  <c:v>2210.4</c:v>
                </c:pt>
                <c:pt idx="3754">
                  <c:v>2069.6999999999998</c:v>
                </c:pt>
                <c:pt idx="3755">
                  <c:v>1973.6</c:v>
                </c:pt>
                <c:pt idx="3756">
                  <c:v>1940</c:v>
                </c:pt>
                <c:pt idx="3757">
                  <c:v>1919.9</c:v>
                </c:pt>
                <c:pt idx="3758">
                  <c:v>1895.3</c:v>
                </c:pt>
                <c:pt idx="3759">
                  <c:v>1884.2</c:v>
                </c:pt>
                <c:pt idx="3760">
                  <c:v>1994.1</c:v>
                </c:pt>
                <c:pt idx="3761">
                  <c:v>2109.1</c:v>
                </c:pt>
                <c:pt idx="3762">
                  <c:v>2160.6</c:v>
                </c:pt>
                <c:pt idx="3763">
                  <c:v>2173.3000000000002</c:v>
                </c:pt>
                <c:pt idx="3764">
                  <c:v>2202.4</c:v>
                </c:pt>
                <c:pt idx="3765">
                  <c:v>2196.1</c:v>
                </c:pt>
                <c:pt idx="3766">
                  <c:v>2269.3000000000002</c:v>
                </c:pt>
                <c:pt idx="3767">
                  <c:v>2336.4</c:v>
                </c:pt>
                <c:pt idx="3768">
                  <c:v>2341.4</c:v>
                </c:pt>
                <c:pt idx="3769">
                  <c:v>2310.3000000000002</c:v>
                </c:pt>
                <c:pt idx="3770">
                  <c:v>2296.9</c:v>
                </c:pt>
                <c:pt idx="3771">
                  <c:v>2280.1</c:v>
                </c:pt>
                <c:pt idx="3772">
                  <c:v>2203.1999999999998</c:v>
                </c:pt>
                <c:pt idx="3773">
                  <c:v>2120.8000000000002</c:v>
                </c:pt>
                <c:pt idx="3774">
                  <c:v>2086.4</c:v>
                </c:pt>
                <c:pt idx="3775">
                  <c:v>2221.1</c:v>
                </c:pt>
                <c:pt idx="3776">
                  <c:v>2331.4</c:v>
                </c:pt>
                <c:pt idx="3777">
                  <c:v>2346.6999999999998</c:v>
                </c:pt>
                <c:pt idx="3778">
                  <c:v>2178.8000000000002</c:v>
                </c:pt>
                <c:pt idx="3779">
                  <c:v>1915.8</c:v>
                </c:pt>
                <c:pt idx="3780">
                  <c:v>1886</c:v>
                </c:pt>
                <c:pt idx="3781">
                  <c:v>1824.3</c:v>
                </c:pt>
                <c:pt idx="3782">
                  <c:v>1795.1</c:v>
                </c:pt>
                <c:pt idx="3783">
                  <c:v>1804.8</c:v>
                </c:pt>
                <c:pt idx="3784">
                  <c:v>1969.7</c:v>
                </c:pt>
                <c:pt idx="3785">
                  <c:v>2277.4</c:v>
                </c:pt>
                <c:pt idx="3786">
                  <c:v>2310.3000000000002</c:v>
                </c:pt>
                <c:pt idx="3787">
                  <c:v>2217.6999999999998</c:v>
                </c:pt>
                <c:pt idx="3788">
                  <c:v>2077.1</c:v>
                </c:pt>
                <c:pt idx="3789">
                  <c:v>2069.8000000000002</c:v>
                </c:pt>
                <c:pt idx="3790">
                  <c:v>2054.3000000000002</c:v>
                </c:pt>
                <c:pt idx="3791">
                  <c:v>2045.1</c:v>
                </c:pt>
                <c:pt idx="3792">
                  <c:v>2028.5</c:v>
                </c:pt>
                <c:pt idx="3793">
                  <c:v>2073</c:v>
                </c:pt>
                <c:pt idx="3794">
                  <c:v>2103.3000000000002</c:v>
                </c:pt>
                <c:pt idx="3795">
                  <c:v>2127.6</c:v>
                </c:pt>
                <c:pt idx="3796">
                  <c:v>2138.8000000000002</c:v>
                </c:pt>
                <c:pt idx="3797">
                  <c:v>2122.6999999999998</c:v>
                </c:pt>
                <c:pt idx="3798">
                  <c:v>2124.5</c:v>
                </c:pt>
                <c:pt idx="3799">
                  <c:v>2101.6999999999998</c:v>
                </c:pt>
                <c:pt idx="3800">
                  <c:v>2109.5</c:v>
                </c:pt>
                <c:pt idx="3801">
                  <c:v>2090.1999999999998</c:v>
                </c:pt>
                <c:pt idx="3802">
                  <c:v>2070.8000000000002</c:v>
                </c:pt>
                <c:pt idx="3803">
                  <c:v>2047.6</c:v>
                </c:pt>
                <c:pt idx="3804">
                  <c:v>2039.2</c:v>
                </c:pt>
                <c:pt idx="3805">
                  <c:v>2042.6</c:v>
                </c:pt>
                <c:pt idx="3806">
                  <c:v>2077.1999999999998</c:v>
                </c:pt>
                <c:pt idx="3807">
                  <c:v>2074.9</c:v>
                </c:pt>
                <c:pt idx="3808">
                  <c:v>2151.4</c:v>
                </c:pt>
                <c:pt idx="3809">
                  <c:v>2176.4</c:v>
                </c:pt>
                <c:pt idx="3810">
                  <c:v>2199.4</c:v>
                </c:pt>
                <c:pt idx="3811">
                  <c:v>2270.3000000000002</c:v>
                </c:pt>
                <c:pt idx="3812">
                  <c:v>2328</c:v>
                </c:pt>
                <c:pt idx="3813">
                  <c:v>2333.8000000000002</c:v>
                </c:pt>
                <c:pt idx="3814">
                  <c:v>2395.5</c:v>
                </c:pt>
                <c:pt idx="3815">
                  <c:v>2626.7</c:v>
                </c:pt>
                <c:pt idx="3816">
                  <c:v>2630.8</c:v>
                </c:pt>
                <c:pt idx="3817">
                  <c:v>2408</c:v>
                </c:pt>
                <c:pt idx="3818">
                  <c:v>2299.9</c:v>
                </c:pt>
                <c:pt idx="3819">
                  <c:v>2266.3000000000002</c:v>
                </c:pt>
                <c:pt idx="3820">
                  <c:v>2307.4</c:v>
                </c:pt>
                <c:pt idx="3821">
                  <c:v>2321.4</c:v>
                </c:pt>
                <c:pt idx="3822">
                  <c:v>2363.8000000000002</c:v>
                </c:pt>
                <c:pt idx="3823">
                  <c:v>2443.1</c:v>
                </c:pt>
                <c:pt idx="3824">
                  <c:v>2695.8</c:v>
                </c:pt>
                <c:pt idx="3825">
                  <c:v>2728.8</c:v>
                </c:pt>
                <c:pt idx="3826">
                  <c:v>2726.4</c:v>
                </c:pt>
                <c:pt idx="3827">
                  <c:v>2751.1</c:v>
                </c:pt>
                <c:pt idx="3828">
                  <c:v>2717.1</c:v>
                </c:pt>
                <c:pt idx="3829">
                  <c:v>2682.4</c:v>
                </c:pt>
                <c:pt idx="3830">
                  <c:v>2662.7</c:v>
                </c:pt>
                <c:pt idx="3831">
                  <c:v>2639.6</c:v>
                </c:pt>
                <c:pt idx="3832">
                  <c:v>2604.4</c:v>
                </c:pt>
                <c:pt idx="3833">
                  <c:v>2521.9</c:v>
                </c:pt>
                <c:pt idx="3834">
                  <c:v>2491.6</c:v>
                </c:pt>
                <c:pt idx="3835">
                  <c:v>2394.6</c:v>
                </c:pt>
                <c:pt idx="3836">
                  <c:v>2279.5</c:v>
                </c:pt>
                <c:pt idx="3837">
                  <c:v>2234.4</c:v>
                </c:pt>
                <c:pt idx="3838">
                  <c:v>2220.4</c:v>
                </c:pt>
                <c:pt idx="3839">
                  <c:v>2191.1</c:v>
                </c:pt>
                <c:pt idx="3840">
                  <c:v>2127.6</c:v>
                </c:pt>
                <c:pt idx="3841">
                  <c:v>2178.5</c:v>
                </c:pt>
                <c:pt idx="3842">
                  <c:v>2244.8000000000002</c:v>
                </c:pt>
                <c:pt idx="3843">
                  <c:v>2333.3000000000002</c:v>
                </c:pt>
                <c:pt idx="3844">
                  <c:v>2080.8000000000002</c:v>
                </c:pt>
                <c:pt idx="3845">
                  <c:v>1892.3</c:v>
                </c:pt>
                <c:pt idx="3846">
                  <c:v>1901.7</c:v>
                </c:pt>
                <c:pt idx="3847">
                  <c:v>2190.1</c:v>
                </c:pt>
                <c:pt idx="3848">
                  <c:v>2458.6999999999998</c:v>
                </c:pt>
                <c:pt idx="3849">
                  <c:v>2522.5</c:v>
                </c:pt>
                <c:pt idx="3850">
                  <c:v>2438</c:v>
                </c:pt>
                <c:pt idx="3851">
                  <c:v>2420.3000000000002</c:v>
                </c:pt>
                <c:pt idx="3852">
                  <c:v>2415.9</c:v>
                </c:pt>
                <c:pt idx="3853">
                  <c:v>2228.3000000000002</c:v>
                </c:pt>
                <c:pt idx="3854">
                  <c:v>1940.7</c:v>
                </c:pt>
                <c:pt idx="3855">
                  <c:v>1939.5</c:v>
                </c:pt>
                <c:pt idx="3856">
                  <c:v>1953.2</c:v>
                </c:pt>
                <c:pt idx="3857">
                  <c:v>1956.9</c:v>
                </c:pt>
                <c:pt idx="3858">
                  <c:v>1967.5</c:v>
                </c:pt>
                <c:pt idx="3859">
                  <c:v>2034.7</c:v>
                </c:pt>
                <c:pt idx="3860">
                  <c:v>2203.3000000000002</c:v>
                </c:pt>
                <c:pt idx="3861">
                  <c:v>2186.6999999999998</c:v>
                </c:pt>
                <c:pt idx="3862">
                  <c:v>2507.3000000000002</c:v>
                </c:pt>
                <c:pt idx="3863">
                  <c:v>2905.5</c:v>
                </c:pt>
                <c:pt idx="3864">
                  <c:v>2910.4</c:v>
                </c:pt>
                <c:pt idx="3865">
                  <c:v>2806.3</c:v>
                </c:pt>
                <c:pt idx="3866">
                  <c:v>2647.2</c:v>
                </c:pt>
                <c:pt idx="3867">
                  <c:v>2578.1</c:v>
                </c:pt>
                <c:pt idx="3868">
                  <c:v>2379.1999999999998</c:v>
                </c:pt>
                <c:pt idx="3869">
                  <c:v>2181.3000000000002</c:v>
                </c:pt>
                <c:pt idx="3870">
                  <c:v>2130.5</c:v>
                </c:pt>
                <c:pt idx="3871">
                  <c:v>2111.1</c:v>
                </c:pt>
                <c:pt idx="3872">
                  <c:v>2236.9</c:v>
                </c:pt>
                <c:pt idx="3873">
                  <c:v>2246.6</c:v>
                </c:pt>
                <c:pt idx="3874">
                  <c:v>2336.6999999999998</c:v>
                </c:pt>
                <c:pt idx="3875">
                  <c:v>2367.1999999999998</c:v>
                </c:pt>
                <c:pt idx="3876">
                  <c:v>2375.1999999999998</c:v>
                </c:pt>
                <c:pt idx="3877">
                  <c:v>2460.6999999999998</c:v>
                </c:pt>
                <c:pt idx="3878">
                  <c:v>2570.9</c:v>
                </c:pt>
                <c:pt idx="3879">
                  <c:v>2569.8000000000002</c:v>
                </c:pt>
                <c:pt idx="3880">
                  <c:v>2657.8</c:v>
                </c:pt>
                <c:pt idx="3881">
                  <c:v>2706.8</c:v>
                </c:pt>
                <c:pt idx="3882">
                  <c:v>2747.1</c:v>
                </c:pt>
                <c:pt idx="3883">
                  <c:v>2652</c:v>
                </c:pt>
                <c:pt idx="3884">
                  <c:v>2473.1999999999998</c:v>
                </c:pt>
                <c:pt idx="3885">
                  <c:v>2527.1</c:v>
                </c:pt>
                <c:pt idx="3886">
                  <c:v>2641.5</c:v>
                </c:pt>
                <c:pt idx="3887">
                  <c:v>2747.6</c:v>
                </c:pt>
                <c:pt idx="3888">
                  <c:v>2746.6</c:v>
                </c:pt>
                <c:pt idx="3889">
                  <c:v>2765.5</c:v>
                </c:pt>
                <c:pt idx="3890">
                  <c:v>2757.3</c:v>
                </c:pt>
                <c:pt idx="3891">
                  <c:v>2799.6</c:v>
                </c:pt>
                <c:pt idx="3892">
                  <c:v>2717.5</c:v>
                </c:pt>
                <c:pt idx="3893">
                  <c:v>2656.8</c:v>
                </c:pt>
                <c:pt idx="3894">
                  <c:v>2626.2</c:v>
                </c:pt>
                <c:pt idx="3895">
                  <c:v>2470.1</c:v>
                </c:pt>
                <c:pt idx="3896">
                  <c:v>2300</c:v>
                </c:pt>
                <c:pt idx="3897">
                  <c:v>2264.1999999999998</c:v>
                </c:pt>
                <c:pt idx="3898">
                  <c:v>2218.1999999999998</c:v>
                </c:pt>
                <c:pt idx="3899">
                  <c:v>2249.8000000000002</c:v>
                </c:pt>
                <c:pt idx="3900">
                  <c:v>2265.5</c:v>
                </c:pt>
                <c:pt idx="3901">
                  <c:v>2131.1</c:v>
                </c:pt>
                <c:pt idx="3902">
                  <c:v>1888.5</c:v>
                </c:pt>
                <c:pt idx="3903">
                  <c:v>1815.8</c:v>
                </c:pt>
                <c:pt idx="3904">
                  <c:v>1989.3</c:v>
                </c:pt>
                <c:pt idx="3905">
                  <c:v>2106.8000000000002</c:v>
                </c:pt>
                <c:pt idx="3906">
                  <c:v>2153.1</c:v>
                </c:pt>
                <c:pt idx="3907">
                  <c:v>2071.9</c:v>
                </c:pt>
                <c:pt idx="3908">
                  <c:v>2050.8000000000002</c:v>
                </c:pt>
                <c:pt idx="3909">
                  <c:v>2037.1</c:v>
                </c:pt>
                <c:pt idx="3910">
                  <c:v>2277.6</c:v>
                </c:pt>
                <c:pt idx="3911">
                  <c:v>2615.8000000000002</c:v>
                </c:pt>
                <c:pt idx="3912">
                  <c:v>2637.8</c:v>
                </c:pt>
                <c:pt idx="3913">
                  <c:v>2584.4</c:v>
                </c:pt>
                <c:pt idx="3914">
                  <c:v>2596.8000000000002</c:v>
                </c:pt>
                <c:pt idx="3915">
                  <c:v>2627.2</c:v>
                </c:pt>
                <c:pt idx="3916">
                  <c:v>2566.9</c:v>
                </c:pt>
                <c:pt idx="3917">
                  <c:v>2503.1</c:v>
                </c:pt>
                <c:pt idx="3918">
                  <c:v>2517.1999999999998</c:v>
                </c:pt>
                <c:pt idx="3919">
                  <c:v>2407.8000000000002</c:v>
                </c:pt>
                <c:pt idx="3920">
                  <c:v>2330.9</c:v>
                </c:pt>
                <c:pt idx="3921">
                  <c:v>2285.5</c:v>
                </c:pt>
                <c:pt idx="3922">
                  <c:v>2623.6</c:v>
                </c:pt>
                <c:pt idx="3923">
                  <c:v>2879.1</c:v>
                </c:pt>
                <c:pt idx="3924">
                  <c:v>2895.1</c:v>
                </c:pt>
                <c:pt idx="3925">
                  <c:v>2820.6</c:v>
                </c:pt>
                <c:pt idx="3926">
                  <c:v>2676.8</c:v>
                </c:pt>
                <c:pt idx="3927">
                  <c:v>2626.5</c:v>
                </c:pt>
                <c:pt idx="3928">
                  <c:v>2353.4</c:v>
                </c:pt>
                <c:pt idx="3929">
                  <c:v>2124.1999999999998</c:v>
                </c:pt>
                <c:pt idx="3930">
                  <c:v>2151.9</c:v>
                </c:pt>
                <c:pt idx="3931">
                  <c:v>2117.9</c:v>
                </c:pt>
                <c:pt idx="3932">
                  <c:v>2097.9</c:v>
                </c:pt>
                <c:pt idx="3933">
                  <c:v>2097.3000000000002</c:v>
                </c:pt>
                <c:pt idx="3934">
                  <c:v>2381.4</c:v>
                </c:pt>
                <c:pt idx="3935">
                  <c:v>2626.9</c:v>
                </c:pt>
                <c:pt idx="3936">
                  <c:v>2657.4</c:v>
                </c:pt>
                <c:pt idx="3937">
                  <c:v>2676.8</c:v>
                </c:pt>
                <c:pt idx="3938">
                  <c:v>2695.8</c:v>
                </c:pt>
                <c:pt idx="3939">
                  <c:v>2709.1</c:v>
                </c:pt>
                <c:pt idx="3940">
                  <c:v>2541.8000000000002</c:v>
                </c:pt>
                <c:pt idx="3941">
                  <c:v>2245.5</c:v>
                </c:pt>
                <c:pt idx="3942">
                  <c:v>2199.9</c:v>
                </c:pt>
                <c:pt idx="3943">
                  <c:v>2329.3000000000002</c:v>
                </c:pt>
                <c:pt idx="3944">
                  <c:v>2434.6</c:v>
                </c:pt>
                <c:pt idx="3945">
                  <c:v>2477.9</c:v>
                </c:pt>
                <c:pt idx="3946">
                  <c:v>2497.3000000000002</c:v>
                </c:pt>
                <c:pt idx="3947">
                  <c:v>2484.5</c:v>
                </c:pt>
                <c:pt idx="3948">
                  <c:v>2478.1999999999998</c:v>
                </c:pt>
                <c:pt idx="3949">
                  <c:v>2485.3000000000002</c:v>
                </c:pt>
                <c:pt idx="3950">
                  <c:v>2574.3000000000002</c:v>
                </c:pt>
                <c:pt idx="3951">
                  <c:v>2623.3</c:v>
                </c:pt>
                <c:pt idx="3952">
                  <c:v>2469.1999999999998</c:v>
                </c:pt>
                <c:pt idx="3953">
                  <c:v>2365.6</c:v>
                </c:pt>
                <c:pt idx="3954">
                  <c:v>2317.3000000000002</c:v>
                </c:pt>
                <c:pt idx="3955">
                  <c:v>2315.8000000000002</c:v>
                </c:pt>
                <c:pt idx="3956">
                  <c:v>2301.3000000000002</c:v>
                </c:pt>
                <c:pt idx="3957">
                  <c:v>2275</c:v>
                </c:pt>
                <c:pt idx="3958">
                  <c:v>2243.1999999999998</c:v>
                </c:pt>
                <c:pt idx="3959">
                  <c:v>2153.8000000000002</c:v>
                </c:pt>
                <c:pt idx="3960">
                  <c:v>2094.6999999999998</c:v>
                </c:pt>
                <c:pt idx="3961">
                  <c:v>2146.1</c:v>
                </c:pt>
                <c:pt idx="3962">
                  <c:v>2382.4</c:v>
                </c:pt>
                <c:pt idx="3963">
                  <c:v>2444.5</c:v>
                </c:pt>
                <c:pt idx="3964">
                  <c:v>2302.1999999999998</c:v>
                </c:pt>
                <c:pt idx="3965">
                  <c:v>2142.6</c:v>
                </c:pt>
                <c:pt idx="3966">
                  <c:v>2094.5</c:v>
                </c:pt>
                <c:pt idx="3967">
                  <c:v>1980.9</c:v>
                </c:pt>
                <c:pt idx="3968">
                  <c:v>1851.7</c:v>
                </c:pt>
                <c:pt idx="3969">
                  <c:v>1806.5</c:v>
                </c:pt>
                <c:pt idx="3970">
                  <c:v>1764.6</c:v>
                </c:pt>
                <c:pt idx="3971">
                  <c:v>1734.9</c:v>
                </c:pt>
                <c:pt idx="3972">
                  <c:v>1735</c:v>
                </c:pt>
                <c:pt idx="3973">
                  <c:v>1890</c:v>
                </c:pt>
                <c:pt idx="3974">
                  <c:v>2245.1</c:v>
                </c:pt>
                <c:pt idx="3975">
                  <c:v>2307.3000000000002</c:v>
                </c:pt>
                <c:pt idx="3976">
                  <c:v>2084.1999999999998</c:v>
                </c:pt>
                <c:pt idx="3977">
                  <c:v>955</c:v>
                </c:pt>
                <c:pt idx="3978">
                  <c:v>552.79999999999995</c:v>
                </c:pt>
                <c:pt idx="3979">
                  <c:v>1446.7</c:v>
                </c:pt>
                <c:pt idx="3980">
                  <c:v>1894.3</c:v>
                </c:pt>
                <c:pt idx="3981">
                  <c:v>1971.4</c:v>
                </c:pt>
                <c:pt idx="3982">
                  <c:v>2157.1999999999998</c:v>
                </c:pt>
                <c:pt idx="3983">
                  <c:v>2494.1</c:v>
                </c:pt>
                <c:pt idx="3984">
                  <c:v>2510.4</c:v>
                </c:pt>
                <c:pt idx="3985">
                  <c:v>2467.9</c:v>
                </c:pt>
                <c:pt idx="3986">
                  <c:v>2273.6</c:v>
                </c:pt>
                <c:pt idx="3987">
                  <c:v>2268.1</c:v>
                </c:pt>
                <c:pt idx="3988">
                  <c:v>2411.5</c:v>
                </c:pt>
                <c:pt idx="3989">
                  <c:v>2500.1999999999998</c:v>
                </c:pt>
                <c:pt idx="3990">
                  <c:v>2498.5</c:v>
                </c:pt>
                <c:pt idx="3991">
                  <c:v>2496.1</c:v>
                </c:pt>
                <c:pt idx="3992">
                  <c:v>2559.6</c:v>
                </c:pt>
                <c:pt idx="3993">
                  <c:v>2542.6</c:v>
                </c:pt>
                <c:pt idx="3994">
                  <c:v>2245.5</c:v>
                </c:pt>
                <c:pt idx="3995">
                  <c:v>1938.6</c:v>
                </c:pt>
                <c:pt idx="3996">
                  <c:v>1877.2</c:v>
                </c:pt>
                <c:pt idx="3997">
                  <c:v>1831.5</c:v>
                </c:pt>
                <c:pt idx="3998">
                  <c:v>1779.7</c:v>
                </c:pt>
                <c:pt idx="3999">
                  <c:v>1777.3</c:v>
                </c:pt>
                <c:pt idx="4000">
                  <c:v>1915.9</c:v>
                </c:pt>
                <c:pt idx="4001">
                  <c:v>2082.8000000000002</c:v>
                </c:pt>
                <c:pt idx="4002">
                  <c:v>2184.9</c:v>
                </c:pt>
                <c:pt idx="4003">
                  <c:v>2228.5</c:v>
                </c:pt>
                <c:pt idx="4004">
                  <c:v>2325.3000000000002</c:v>
                </c:pt>
                <c:pt idx="4005">
                  <c:v>2369.3000000000002</c:v>
                </c:pt>
                <c:pt idx="4006">
                  <c:v>2182.6999999999998</c:v>
                </c:pt>
                <c:pt idx="4007">
                  <c:v>1994.9</c:v>
                </c:pt>
                <c:pt idx="4008">
                  <c:v>1988.8</c:v>
                </c:pt>
                <c:pt idx="4009">
                  <c:v>1952.3</c:v>
                </c:pt>
                <c:pt idx="4010">
                  <c:v>1984</c:v>
                </c:pt>
                <c:pt idx="4011">
                  <c:v>1986.5</c:v>
                </c:pt>
                <c:pt idx="4012">
                  <c:v>1962.7</c:v>
                </c:pt>
                <c:pt idx="4013">
                  <c:v>1965.4</c:v>
                </c:pt>
                <c:pt idx="4014">
                  <c:v>1949.1</c:v>
                </c:pt>
                <c:pt idx="4015">
                  <c:v>1966.1</c:v>
                </c:pt>
                <c:pt idx="4016">
                  <c:v>2001.2</c:v>
                </c:pt>
                <c:pt idx="4017">
                  <c:v>1994.7</c:v>
                </c:pt>
                <c:pt idx="4018">
                  <c:v>2218.4</c:v>
                </c:pt>
                <c:pt idx="4019">
                  <c:v>2544</c:v>
                </c:pt>
                <c:pt idx="4020">
                  <c:v>2554.9</c:v>
                </c:pt>
                <c:pt idx="4021">
                  <c:v>2654</c:v>
                </c:pt>
                <c:pt idx="4022">
                  <c:v>2751.1</c:v>
                </c:pt>
                <c:pt idx="4023">
                  <c:v>2726.3</c:v>
                </c:pt>
                <c:pt idx="4024">
                  <c:v>2678.3</c:v>
                </c:pt>
                <c:pt idx="4025">
                  <c:v>2647.2</c:v>
                </c:pt>
                <c:pt idx="4026">
                  <c:v>2612</c:v>
                </c:pt>
                <c:pt idx="4027">
                  <c:v>2379.6</c:v>
                </c:pt>
                <c:pt idx="4028">
                  <c:v>2105.1</c:v>
                </c:pt>
                <c:pt idx="4029">
                  <c:v>2070.9</c:v>
                </c:pt>
                <c:pt idx="4030">
                  <c:v>2277.1999999999998</c:v>
                </c:pt>
                <c:pt idx="4031">
                  <c:v>2489.6</c:v>
                </c:pt>
                <c:pt idx="4032">
                  <c:v>2500.9</c:v>
                </c:pt>
                <c:pt idx="4033">
                  <c:v>2497.4</c:v>
                </c:pt>
                <c:pt idx="4034">
                  <c:v>2440.1</c:v>
                </c:pt>
                <c:pt idx="4035">
                  <c:v>2432.8000000000002</c:v>
                </c:pt>
                <c:pt idx="4036">
                  <c:v>2362.5</c:v>
                </c:pt>
                <c:pt idx="4037">
                  <c:v>2319.3000000000002</c:v>
                </c:pt>
                <c:pt idx="4038">
                  <c:v>2294</c:v>
                </c:pt>
                <c:pt idx="4039">
                  <c:v>2126.1</c:v>
                </c:pt>
                <c:pt idx="4040">
                  <c:v>1850.8</c:v>
                </c:pt>
                <c:pt idx="4041">
                  <c:v>1774.2</c:v>
                </c:pt>
                <c:pt idx="4042">
                  <c:v>1787.8</c:v>
                </c:pt>
                <c:pt idx="4043">
                  <c:v>1900</c:v>
                </c:pt>
                <c:pt idx="4044">
                  <c:v>1935.7</c:v>
                </c:pt>
                <c:pt idx="4045">
                  <c:v>1944.2</c:v>
                </c:pt>
                <c:pt idx="4046">
                  <c:v>1948.1</c:v>
                </c:pt>
                <c:pt idx="4047">
                  <c:v>1984</c:v>
                </c:pt>
                <c:pt idx="4048">
                  <c:v>2162.9</c:v>
                </c:pt>
                <c:pt idx="4049">
                  <c:v>2261.4</c:v>
                </c:pt>
                <c:pt idx="4050">
                  <c:v>2285.9</c:v>
                </c:pt>
                <c:pt idx="4051">
                  <c:v>2220.4</c:v>
                </c:pt>
                <c:pt idx="4052">
                  <c:v>2213.6999999999998</c:v>
                </c:pt>
                <c:pt idx="4053">
                  <c:v>2206.5</c:v>
                </c:pt>
                <c:pt idx="4054">
                  <c:v>2356.1</c:v>
                </c:pt>
                <c:pt idx="4055">
                  <c:v>2514.4</c:v>
                </c:pt>
                <c:pt idx="4056">
                  <c:v>2516.9</c:v>
                </c:pt>
                <c:pt idx="4057">
                  <c:v>2438.5</c:v>
                </c:pt>
                <c:pt idx="4058">
                  <c:v>2379.4</c:v>
                </c:pt>
                <c:pt idx="4059">
                  <c:v>2375</c:v>
                </c:pt>
                <c:pt idx="4060">
                  <c:v>2350.1</c:v>
                </c:pt>
                <c:pt idx="4061">
                  <c:v>2367.1999999999998</c:v>
                </c:pt>
                <c:pt idx="4062">
                  <c:v>2385.1999999999998</c:v>
                </c:pt>
                <c:pt idx="4063">
                  <c:v>2301.6999999999998</c:v>
                </c:pt>
                <c:pt idx="4064">
                  <c:v>2231.6999999999998</c:v>
                </c:pt>
                <c:pt idx="4065">
                  <c:v>2191.1999999999998</c:v>
                </c:pt>
                <c:pt idx="4066">
                  <c:v>2104.6</c:v>
                </c:pt>
                <c:pt idx="4067">
                  <c:v>2040</c:v>
                </c:pt>
                <c:pt idx="4068">
                  <c:v>2016.5</c:v>
                </c:pt>
                <c:pt idx="4069">
                  <c:v>2079.1999999999998</c:v>
                </c:pt>
                <c:pt idx="4070">
                  <c:v>2235.3000000000002</c:v>
                </c:pt>
                <c:pt idx="4071">
                  <c:v>2330.1</c:v>
                </c:pt>
                <c:pt idx="4072">
                  <c:v>2396.6</c:v>
                </c:pt>
                <c:pt idx="4073">
                  <c:v>2364.6999999999998</c:v>
                </c:pt>
                <c:pt idx="4074">
                  <c:v>2384.8000000000002</c:v>
                </c:pt>
                <c:pt idx="4075">
                  <c:v>2430.6</c:v>
                </c:pt>
                <c:pt idx="4076">
                  <c:v>2446.1999999999998</c:v>
                </c:pt>
                <c:pt idx="4077">
                  <c:v>2477.1999999999998</c:v>
                </c:pt>
                <c:pt idx="4078">
                  <c:v>2458.6</c:v>
                </c:pt>
                <c:pt idx="4079">
                  <c:v>2433.8000000000002</c:v>
                </c:pt>
                <c:pt idx="4080">
                  <c:v>2402.1999999999998</c:v>
                </c:pt>
                <c:pt idx="4081">
                  <c:v>2427</c:v>
                </c:pt>
                <c:pt idx="4082">
                  <c:v>2517.3000000000002</c:v>
                </c:pt>
                <c:pt idx="4083">
                  <c:v>2549.8000000000002</c:v>
                </c:pt>
                <c:pt idx="4084">
                  <c:v>2598.4</c:v>
                </c:pt>
                <c:pt idx="4085">
                  <c:v>2687.2</c:v>
                </c:pt>
                <c:pt idx="4086">
                  <c:v>2698.6</c:v>
                </c:pt>
                <c:pt idx="4087">
                  <c:v>2717.9</c:v>
                </c:pt>
                <c:pt idx="4088">
                  <c:v>2660</c:v>
                </c:pt>
                <c:pt idx="4089">
                  <c:v>2674.2</c:v>
                </c:pt>
                <c:pt idx="4090">
                  <c:v>2672.2</c:v>
                </c:pt>
                <c:pt idx="4091">
                  <c:v>2769.2</c:v>
                </c:pt>
                <c:pt idx="4092">
                  <c:v>2749.5</c:v>
                </c:pt>
                <c:pt idx="4093">
                  <c:v>2438.3000000000002</c:v>
                </c:pt>
                <c:pt idx="4094">
                  <c:v>2130.3000000000002</c:v>
                </c:pt>
                <c:pt idx="4095">
                  <c:v>2103.9</c:v>
                </c:pt>
                <c:pt idx="4096">
                  <c:v>2112</c:v>
                </c:pt>
                <c:pt idx="4097">
                  <c:v>2128.6999999999998</c:v>
                </c:pt>
                <c:pt idx="4098">
                  <c:v>2148.5</c:v>
                </c:pt>
                <c:pt idx="4099">
                  <c:v>2171.9</c:v>
                </c:pt>
                <c:pt idx="4100">
                  <c:v>2260</c:v>
                </c:pt>
                <c:pt idx="4101">
                  <c:v>2300.8000000000002</c:v>
                </c:pt>
                <c:pt idx="4102">
                  <c:v>2299.1</c:v>
                </c:pt>
                <c:pt idx="4103">
                  <c:v>2275.8000000000002</c:v>
                </c:pt>
                <c:pt idx="4104">
                  <c:v>2266.4</c:v>
                </c:pt>
                <c:pt idx="4105">
                  <c:v>2328.9</c:v>
                </c:pt>
                <c:pt idx="4106">
                  <c:v>2361</c:v>
                </c:pt>
                <c:pt idx="4107">
                  <c:v>2345.1</c:v>
                </c:pt>
                <c:pt idx="4108">
                  <c:v>2347.9</c:v>
                </c:pt>
                <c:pt idx="4109">
                  <c:v>2261.1999999999998</c:v>
                </c:pt>
                <c:pt idx="4110">
                  <c:v>2183</c:v>
                </c:pt>
                <c:pt idx="4111">
                  <c:v>2082.8000000000002</c:v>
                </c:pt>
                <c:pt idx="4112">
                  <c:v>2026.8</c:v>
                </c:pt>
                <c:pt idx="4113">
                  <c:v>1985.2</c:v>
                </c:pt>
                <c:pt idx="4114">
                  <c:v>1995.5</c:v>
                </c:pt>
                <c:pt idx="4115">
                  <c:v>2027.4</c:v>
                </c:pt>
                <c:pt idx="4116">
                  <c:v>2025.6</c:v>
                </c:pt>
                <c:pt idx="4117">
                  <c:v>2056.6999999999998</c:v>
                </c:pt>
                <c:pt idx="4118">
                  <c:v>2123.1</c:v>
                </c:pt>
                <c:pt idx="4119">
                  <c:v>2150.6</c:v>
                </c:pt>
                <c:pt idx="4120">
                  <c:v>2136.1</c:v>
                </c:pt>
                <c:pt idx="4121">
                  <c:v>1986</c:v>
                </c:pt>
                <c:pt idx="4122">
                  <c:v>1947.5</c:v>
                </c:pt>
                <c:pt idx="4123">
                  <c:v>2103.1999999999998</c:v>
                </c:pt>
                <c:pt idx="4124">
                  <c:v>2286.5</c:v>
                </c:pt>
                <c:pt idx="4125">
                  <c:v>2344.6</c:v>
                </c:pt>
                <c:pt idx="4126">
                  <c:v>2249.6</c:v>
                </c:pt>
                <c:pt idx="4127">
                  <c:v>2115.9</c:v>
                </c:pt>
                <c:pt idx="4128">
                  <c:v>2035.8</c:v>
                </c:pt>
                <c:pt idx="4129">
                  <c:v>2148</c:v>
                </c:pt>
                <c:pt idx="4130">
                  <c:v>2292.4</c:v>
                </c:pt>
                <c:pt idx="4131">
                  <c:v>2377.6999999999998</c:v>
                </c:pt>
                <c:pt idx="4132">
                  <c:v>2520.1</c:v>
                </c:pt>
                <c:pt idx="4133">
                  <c:v>2650.9</c:v>
                </c:pt>
                <c:pt idx="4134">
                  <c:v>2669.8</c:v>
                </c:pt>
                <c:pt idx="4135">
                  <c:v>2611</c:v>
                </c:pt>
                <c:pt idx="4136">
                  <c:v>2530.6999999999998</c:v>
                </c:pt>
                <c:pt idx="4137">
                  <c:v>2521.9</c:v>
                </c:pt>
                <c:pt idx="4138">
                  <c:v>2533.8000000000002</c:v>
                </c:pt>
                <c:pt idx="4139">
                  <c:v>2621</c:v>
                </c:pt>
                <c:pt idx="4140">
                  <c:v>2683.4</c:v>
                </c:pt>
                <c:pt idx="4141">
                  <c:v>2634.3</c:v>
                </c:pt>
                <c:pt idx="4142">
                  <c:v>2522.5</c:v>
                </c:pt>
                <c:pt idx="4143">
                  <c:v>2521.1999999999998</c:v>
                </c:pt>
                <c:pt idx="4144">
                  <c:v>2399.8000000000002</c:v>
                </c:pt>
                <c:pt idx="4145">
                  <c:v>2294.1999999999998</c:v>
                </c:pt>
                <c:pt idx="4146">
                  <c:v>2228</c:v>
                </c:pt>
                <c:pt idx="4147">
                  <c:v>2251.1</c:v>
                </c:pt>
                <c:pt idx="4148">
                  <c:v>2280.1</c:v>
                </c:pt>
                <c:pt idx="4149">
                  <c:v>2269.6999999999998</c:v>
                </c:pt>
                <c:pt idx="4150">
                  <c:v>2243.6999999999998</c:v>
                </c:pt>
                <c:pt idx="4151">
                  <c:v>2289.5</c:v>
                </c:pt>
                <c:pt idx="4152">
                  <c:v>2308.1999999999998</c:v>
                </c:pt>
                <c:pt idx="4153">
                  <c:v>2332.5</c:v>
                </c:pt>
                <c:pt idx="4154">
                  <c:v>2333.6</c:v>
                </c:pt>
                <c:pt idx="4155">
                  <c:v>2324.8000000000002</c:v>
                </c:pt>
                <c:pt idx="4156">
                  <c:v>2335.5</c:v>
                </c:pt>
                <c:pt idx="4157">
                  <c:v>2468.6</c:v>
                </c:pt>
                <c:pt idx="4158">
                  <c:v>2515.1999999999998</c:v>
                </c:pt>
                <c:pt idx="4159">
                  <c:v>2533.6999999999998</c:v>
                </c:pt>
                <c:pt idx="4160">
                  <c:v>2468.5</c:v>
                </c:pt>
                <c:pt idx="4161">
                  <c:v>2475.3000000000002</c:v>
                </c:pt>
                <c:pt idx="4162">
                  <c:v>2259.6999999999998</c:v>
                </c:pt>
                <c:pt idx="4163">
                  <c:v>2126</c:v>
                </c:pt>
                <c:pt idx="4164">
                  <c:v>2089.5</c:v>
                </c:pt>
                <c:pt idx="4165">
                  <c:v>2027.4</c:v>
                </c:pt>
                <c:pt idx="4166">
                  <c:v>1905.6</c:v>
                </c:pt>
                <c:pt idx="4167">
                  <c:v>1902</c:v>
                </c:pt>
                <c:pt idx="4168">
                  <c:v>2147.9</c:v>
                </c:pt>
                <c:pt idx="4169">
                  <c:v>2510.5</c:v>
                </c:pt>
                <c:pt idx="4170">
                  <c:v>2565.1</c:v>
                </c:pt>
                <c:pt idx="4171">
                  <c:v>2442.4</c:v>
                </c:pt>
                <c:pt idx="4172">
                  <c:v>2099.1999999999998</c:v>
                </c:pt>
                <c:pt idx="4173">
                  <c:v>2062</c:v>
                </c:pt>
                <c:pt idx="4174">
                  <c:v>2261.6999999999998</c:v>
                </c:pt>
                <c:pt idx="4175">
                  <c:v>2619.1999999999998</c:v>
                </c:pt>
                <c:pt idx="4176">
                  <c:v>2650.7</c:v>
                </c:pt>
                <c:pt idx="4177">
                  <c:v>2691.3</c:v>
                </c:pt>
                <c:pt idx="4178">
                  <c:v>2701.2</c:v>
                </c:pt>
                <c:pt idx="4179">
                  <c:v>2711.9</c:v>
                </c:pt>
                <c:pt idx="4180">
                  <c:v>2712.2</c:v>
                </c:pt>
                <c:pt idx="4181">
                  <c:v>2672.4</c:v>
                </c:pt>
                <c:pt idx="4182">
                  <c:v>2629</c:v>
                </c:pt>
                <c:pt idx="4183">
                  <c:v>2743</c:v>
                </c:pt>
                <c:pt idx="4184">
                  <c:v>2851.7</c:v>
                </c:pt>
                <c:pt idx="4185">
                  <c:v>2927.3</c:v>
                </c:pt>
                <c:pt idx="4186">
                  <c:v>2752.3</c:v>
                </c:pt>
                <c:pt idx="4187">
                  <c:v>2489.1</c:v>
                </c:pt>
                <c:pt idx="4188">
                  <c:v>2418.6</c:v>
                </c:pt>
                <c:pt idx="4189">
                  <c:v>2360.1</c:v>
                </c:pt>
                <c:pt idx="4190">
                  <c:v>2354.3000000000002</c:v>
                </c:pt>
                <c:pt idx="4191">
                  <c:v>2356.4</c:v>
                </c:pt>
                <c:pt idx="4192">
                  <c:v>2253.1</c:v>
                </c:pt>
                <c:pt idx="4193">
                  <c:v>2174.4</c:v>
                </c:pt>
                <c:pt idx="4194">
                  <c:v>2135.1</c:v>
                </c:pt>
                <c:pt idx="4195">
                  <c:v>2339.9</c:v>
                </c:pt>
                <c:pt idx="4196">
                  <c:v>2600.5</c:v>
                </c:pt>
                <c:pt idx="4197">
                  <c:v>2633</c:v>
                </c:pt>
                <c:pt idx="4198">
                  <c:v>2525.1</c:v>
                </c:pt>
                <c:pt idx="4199">
                  <c:v>2321.1</c:v>
                </c:pt>
                <c:pt idx="4200">
                  <c:v>2216</c:v>
                </c:pt>
                <c:pt idx="4201">
                  <c:v>2316.9</c:v>
                </c:pt>
                <c:pt idx="4202">
                  <c:v>2365.1999999999998</c:v>
                </c:pt>
                <c:pt idx="4203">
                  <c:v>2377.1</c:v>
                </c:pt>
                <c:pt idx="4204">
                  <c:v>2581.6999999999998</c:v>
                </c:pt>
                <c:pt idx="4205">
                  <c:v>2852.9</c:v>
                </c:pt>
                <c:pt idx="4206">
                  <c:v>2791.8</c:v>
                </c:pt>
                <c:pt idx="4207">
                  <c:v>2604.1999999999998</c:v>
                </c:pt>
                <c:pt idx="4208">
                  <c:v>2266.8000000000002</c:v>
                </c:pt>
                <c:pt idx="4209">
                  <c:v>2163.1999999999998</c:v>
                </c:pt>
                <c:pt idx="4210">
                  <c:v>2241.5</c:v>
                </c:pt>
                <c:pt idx="4211">
                  <c:v>2326.6999999999998</c:v>
                </c:pt>
                <c:pt idx="4212">
                  <c:v>2385.5</c:v>
                </c:pt>
                <c:pt idx="4213">
                  <c:v>2305</c:v>
                </c:pt>
                <c:pt idx="4214">
                  <c:v>2286.1999999999998</c:v>
                </c:pt>
                <c:pt idx="4215">
                  <c:v>2258.4</c:v>
                </c:pt>
                <c:pt idx="4216">
                  <c:v>2242.6999999999998</c:v>
                </c:pt>
                <c:pt idx="4217">
                  <c:v>2270.1</c:v>
                </c:pt>
                <c:pt idx="4218">
                  <c:v>2279.6</c:v>
                </c:pt>
                <c:pt idx="4219">
                  <c:v>2310.3000000000002</c:v>
                </c:pt>
                <c:pt idx="4220">
                  <c:v>2345.4</c:v>
                </c:pt>
                <c:pt idx="4221">
                  <c:v>2343.1</c:v>
                </c:pt>
                <c:pt idx="4222">
                  <c:v>2615.9</c:v>
                </c:pt>
                <c:pt idx="4223">
                  <c:v>2959.2</c:v>
                </c:pt>
                <c:pt idx="4224">
                  <c:v>2996.9</c:v>
                </c:pt>
                <c:pt idx="4225">
                  <c:v>2904.4</c:v>
                </c:pt>
                <c:pt idx="4226">
                  <c:v>2794.3</c:v>
                </c:pt>
                <c:pt idx="4227">
                  <c:v>2741.7</c:v>
                </c:pt>
                <c:pt idx="4228">
                  <c:v>2781.3</c:v>
                </c:pt>
                <c:pt idx="4229">
                  <c:v>3005.4</c:v>
                </c:pt>
                <c:pt idx="4230">
                  <c:v>3011.2</c:v>
                </c:pt>
                <c:pt idx="4231">
                  <c:v>2613.8000000000002</c:v>
                </c:pt>
                <c:pt idx="4232">
                  <c:v>2248.8000000000002</c:v>
                </c:pt>
                <c:pt idx="4233">
                  <c:v>2166.1999999999998</c:v>
                </c:pt>
                <c:pt idx="4234">
                  <c:v>2152.4</c:v>
                </c:pt>
                <c:pt idx="4235">
                  <c:v>2160</c:v>
                </c:pt>
                <c:pt idx="4236">
                  <c:v>2149.6</c:v>
                </c:pt>
                <c:pt idx="4237">
                  <c:v>2153.1999999999998</c:v>
                </c:pt>
                <c:pt idx="4238">
                  <c:v>2107.1999999999998</c:v>
                </c:pt>
                <c:pt idx="4239">
                  <c:v>2076.5</c:v>
                </c:pt>
                <c:pt idx="4240">
                  <c:v>2095.8000000000002</c:v>
                </c:pt>
                <c:pt idx="4241">
                  <c:v>2077.8000000000002</c:v>
                </c:pt>
                <c:pt idx="4242">
                  <c:v>2086.6999999999998</c:v>
                </c:pt>
                <c:pt idx="4243">
                  <c:v>2217.5</c:v>
                </c:pt>
                <c:pt idx="4244">
                  <c:v>2406.1</c:v>
                </c:pt>
                <c:pt idx="4245">
                  <c:v>2521</c:v>
                </c:pt>
                <c:pt idx="4246">
                  <c:v>2553.4</c:v>
                </c:pt>
                <c:pt idx="4247">
                  <c:v>2582.8000000000002</c:v>
                </c:pt>
                <c:pt idx="4248">
                  <c:v>2581</c:v>
                </c:pt>
                <c:pt idx="4249">
                  <c:v>2525.3000000000002</c:v>
                </c:pt>
                <c:pt idx="4250">
                  <c:v>2468.1</c:v>
                </c:pt>
                <c:pt idx="4251">
                  <c:v>2438.1</c:v>
                </c:pt>
                <c:pt idx="4252">
                  <c:v>2484.1</c:v>
                </c:pt>
                <c:pt idx="4253">
                  <c:v>2606.9</c:v>
                </c:pt>
                <c:pt idx="4254">
                  <c:v>2610.5</c:v>
                </c:pt>
                <c:pt idx="4255">
                  <c:v>2721.5</c:v>
                </c:pt>
                <c:pt idx="4256">
                  <c:v>2843.8</c:v>
                </c:pt>
                <c:pt idx="4257">
                  <c:v>2871.5</c:v>
                </c:pt>
                <c:pt idx="4258">
                  <c:v>2832</c:v>
                </c:pt>
                <c:pt idx="4259">
                  <c:v>2905.9</c:v>
                </c:pt>
                <c:pt idx="4260">
                  <c:v>2916.7</c:v>
                </c:pt>
                <c:pt idx="4261">
                  <c:v>2551.1999999999998</c:v>
                </c:pt>
                <c:pt idx="4262">
                  <c:v>2263.6</c:v>
                </c:pt>
                <c:pt idx="4263">
                  <c:v>2259.8000000000002</c:v>
                </c:pt>
                <c:pt idx="4264">
                  <c:v>2188.1</c:v>
                </c:pt>
                <c:pt idx="4265">
                  <c:v>2110.4</c:v>
                </c:pt>
                <c:pt idx="4266">
                  <c:v>2090.1999999999998</c:v>
                </c:pt>
                <c:pt idx="4267">
                  <c:v>2145.5</c:v>
                </c:pt>
                <c:pt idx="4268">
                  <c:v>2290.3000000000002</c:v>
                </c:pt>
                <c:pt idx="4269">
                  <c:v>2323.4</c:v>
                </c:pt>
                <c:pt idx="4270">
                  <c:v>2352.1</c:v>
                </c:pt>
                <c:pt idx="4271">
                  <c:v>2348.6</c:v>
                </c:pt>
                <c:pt idx="4272">
                  <c:v>2315</c:v>
                </c:pt>
                <c:pt idx="4273">
                  <c:v>2352.3000000000002</c:v>
                </c:pt>
                <c:pt idx="4274">
                  <c:v>2341.5</c:v>
                </c:pt>
                <c:pt idx="4275">
                  <c:v>2371.6999999999998</c:v>
                </c:pt>
                <c:pt idx="4276">
                  <c:v>2617.5</c:v>
                </c:pt>
                <c:pt idx="4277">
                  <c:v>2917.2</c:v>
                </c:pt>
                <c:pt idx="4278">
                  <c:v>2901.8</c:v>
                </c:pt>
                <c:pt idx="4279">
                  <c:v>2787.2</c:v>
                </c:pt>
                <c:pt idx="4280">
                  <c:v>2589.1</c:v>
                </c:pt>
                <c:pt idx="4281">
                  <c:v>2562.6</c:v>
                </c:pt>
                <c:pt idx="4282">
                  <c:v>2163.1999999999998</c:v>
                </c:pt>
                <c:pt idx="4283">
                  <c:v>1812.2</c:v>
                </c:pt>
                <c:pt idx="4284">
                  <c:v>1795.2</c:v>
                </c:pt>
                <c:pt idx="4285">
                  <c:v>1869.1</c:v>
                </c:pt>
                <c:pt idx="4286">
                  <c:v>1981.9</c:v>
                </c:pt>
                <c:pt idx="4287">
                  <c:v>1986.2</c:v>
                </c:pt>
                <c:pt idx="4288">
                  <c:v>2135.9</c:v>
                </c:pt>
                <c:pt idx="4289">
                  <c:v>2262.1</c:v>
                </c:pt>
                <c:pt idx="4290">
                  <c:v>2339.6</c:v>
                </c:pt>
                <c:pt idx="4291">
                  <c:v>2223.1999999999998</c:v>
                </c:pt>
                <c:pt idx="4292">
                  <c:v>2090.3000000000002</c:v>
                </c:pt>
                <c:pt idx="4293">
                  <c:v>2074.5</c:v>
                </c:pt>
                <c:pt idx="4294">
                  <c:v>2180.1</c:v>
                </c:pt>
                <c:pt idx="4295">
                  <c:v>2298.4</c:v>
                </c:pt>
                <c:pt idx="4296">
                  <c:v>2327.1</c:v>
                </c:pt>
                <c:pt idx="4297">
                  <c:v>2358.6</c:v>
                </c:pt>
                <c:pt idx="4298">
                  <c:v>2357.3000000000002</c:v>
                </c:pt>
                <c:pt idx="4299">
                  <c:v>2359.1999999999998</c:v>
                </c:pt>
                <c:pt idx="4300">
                  <c:v>2447.4</c:v>
                </c:pt>
                <c:pt idx="4301">
                  <c:v>2508.1999999999998</c:v>
                </c:pt>
                <c:pt idx="4302">
                  <c:v>2506.3000000000002</c:v>
                </c:pt>
                <c:pt idx="4303">
                  <c:v>2518</c:v>
                </c:pt>
                <c:pt idx="4304">
                  <c:v>2576.4</c:v>
                </c:pt>
                <c:pt idx="4305">
                  <c:v>2571.3000000000002</c:v>
                </c:pt>
                <c:pt idx="4306">
                  <c:v>2349.6999999999998</c:v>
                </c:pt>
                <c:pt idx="4307">
                  <c:v>2087.1999999999998</c:v>
                </c:pt>
                <c:pt idx="4308">
                  <c:v>2039.6</c:v>
                </c:pt>
                <c:pt idx="4309">
                  <c:v>2105.4</c:v>
                </c:pt>
                <c:pt idx="4310">
                  <c:v>2206.8000000000002</c:v>
                </c:pt>
                <c:pt idx="4311">
                  <c:v>2274.5</c:v>
                </c:pt>
                <c:pt idx="4312">
                  <c:v>2300.6</c:v>
                </c:pt>
                <c:pt idx="4313">
                  <c:v>2274.4</c:v>
                </c:pt>
                <c:pt idx="4314">
                  <c:v>2262.5</c:v>
                </c:pt>
                <c:pt idx="4315">
                  <c:v>2472.1999999999998</c:v>
                </c:pt>
                <c:pt idx="4316">
                  <c:v>2781.7</c:v>
                </c:pt>
                <c:pt idx="4317">
                  <c:v>2875.9</c:v>
                </c:pt>
                <c:pt idx="4318">
                  <c:v>2509.9</c:v>
                </c:pt>
                <c:pt idx="4319">
                  <c:v>2079.6999999999998</c:v>
                </c:pt>
                <c:pt idx="4320">
                  <c:v>1977.5</c:v>
                </c:pt>
                <c:pt idx="4321">
                  <c:v>2039.1</c:v>
                </c:pt>
                <c:pt idx="4322">
                  <c:v>2169.1999999999998</c:v>
                </c:pt>
                <c:pt idx="4323">
                  <c:v>2210</c:v>
                </c:pt>
                <c:pt idx="4324">
                  <c:v>2284.4</c:v>
                </c:pt>
                <c:pt idx="4325">
                  <c:v>2368.4</c:v>
                </c:pt>
                <c:pt idx="4326">
                  <c:v>2308</c:v>
                </c:pt>
                <c:pt idx="4327">
                  <c:v>2378</c:v>
                </c:pt>
                <c:pt idx="4328">
                  <c:v>2401.1</c:v>
                </c:pt>
                <c:pt idx="4329">
                  <c:v>2402.1999999999998</c:v>
                </c:pt>
                <c:pt idx="4330">
                  <c:v>2326.4</c:v>
                </c:pt>
                <c:pt idx="4331">
                  <c:v>2203</c:v>
                </c:pt>
                <c:pt idx="4332">
                  <c:v>2177</c:v>
                </c:pt>
                <c:pt idx="4333">
                  <c:v>2130.6</c:v>
                </c:pt>
                <c:pt idx="4334">
                  <c:v>2113.6999999999998</c:v>
                </c:pt>
                <c:pt idx="4335">
                  <c:v>2081.6999999999998</c:v>
                </c:pt>
                <c:pt idx="4336">
                  <c:v>2109.8000000000002</c:v>
                </c:pt>
                <c:pt idx="4337">
                  <c:v>2144.6</c:v>
                </c:pt>
                <c:pt idx="4338">
                  <c:v>2161.3000000000002</c:v>
                </c:pt>
                <c:pt idx="4339">
                  <c:v>2164.9</c:v>
                </c:pt>
                <c:pt idx="4340">
                  <c:v>2148.5</c:v>
                </c:pt>
                <c:pt idx="4341">
                  <c:v>2139</c:v>
                </c:pt>
                <c:pt idx="4342">
                  <c:v>2037.6</c:v>
                </c:pt>
                <c:pt idx="4343">
                  <c:v>1948.5</c:v>
                </c:pt>
                <c:pt idx="4344">
                  <c:v>1909.5</c:v>
                </c:pt>
                <c:pt idx="4345">
                  <c:v>1900.8</c:v>
                </c:pt>
                <c:pt idx="4346">
                  <c:v>1961.5</c:v>
                </c:pt>
                <c:pt idx="4347">
                  <c:v>1972.4</c:v>
                </c:pt>
                <c:pt idx="4348">
                  <c:v>2155.5</c:v>
                </c:pt>
                <c:pt idx="4349">
                  <c:v>2415</c:v>
                </c:pt>
                <c:pt idx="4350">
                  <c:v>2424.9</c:v>
                </c:pt>
                <c:pt idx="4351">
                  <c:v>2384.1999999999998</c:v>
                </c:pt>
                <c:pt idx="4352">
                  <c:v>2343.3000000000002</c:v>
                </c:pt>
                <c:pt idx="4353">
                  <c:v>2368.3000000000002</c:v>
                </c:pt>
                <c:pt idx="4354">
                  <c:v>2559.3000000000002</c:v>
                </c:pt>
                <c:pt idx="4355">
                  <c:v>2688.3</c:v>
                </c:pt>
                <c:pt idx="4356">
                  <c:v>2708.7</c:v>
                </c:pt>
                <c:pt idx="4357">
                  <c:v>2608</c:v>
                </c:pt>
                <c:pt idx="4358">
                  <c:v>2428.9</c:v>
                </c:pt>
                <c:pt idx="4359">
                  <c:v>2376.1999999999998</c:v>
                </c:pt>
                <c:pt idx="4360">
                  <c:v>2355</c:v>
                </c:pt>
                <c:pt idx="4361">
                  <c:v>2309.6999999999998</c:v>
                </c:pt>
                <c:pt idx="4362">
                  <c:v>2309.3000000000002</c:v>
                </c:pt>
                <c:pt idx="4363">
                  <c:v>2086.3000000000002</c:v>
                </c:pt>
                <c:pt idx="4364">
                  <c:v>1776.9</c:v>
                </c:pt>
                <c:pt idx="4365">
                  <c:v>1738.5</c:v>
                </c:pt>
                <c:pt idx="4366">
                  <c:v>1795.4</c:v>
                </c:pt>
                <c:pt idx="4367">
                  <c:v>1938.7</c:v>
                </c:pt>
                <c:pt idx="4368">
                  <c:v>1995.5</c:v>
                </c:pt>
                <c:pt idx="4369">
                  <c:v>1990.4</c:v>
                </c:pt>
                <c:pt idx="4370">
                  <c:v>1952.4</c:v>
                </c:pt>
                <c:pt idx="4371">
                  <c:v>1864.4</c:v>
                </c:pt>
                <c:pt idx="4372">
                  <c:v>1990.9</c:v>
                </c:pt>
                <c:pt idx="4373">
                  <c:v>2131.1999999999998</c:v>
                </c:pt>
                <c:pt idx="4374">
                  <c:v>2132.1</c:v>
                </c:pt>
                <c:pt idx="4375">
                  <c:v>2055.8000000000002</c:v>
                </c:pt>
                <c:pt idx="4376">
                  <c:v>2024.6</c:v>
                </c:pt>
                <c:pt idx="4377">
                  <c:v>2030.1</c:v>
                </c:pt>
                <c:pt idx="4378">
                  <c:v>2176.9</c:v>
                </c:pt>
                <c:pt idx="4379">
                  <c:v>2325.1</c:v>
                </c:pt>
                <c:pt idx="4380">
                  <c:v>2420.4</c:v>
                </c:pt>
                <c:pt idx="4381">
                  <c:v>2377.9</c:v>
                </c:pt>
                <c:pt idx="4382">
                  <c:v>2270.5</c:v>
                </c:pt>
                <c:pt idx="4383">
                  <c:v>2225.5</c:v>
                </c:pt>
                <c:pt idx="4384">
                  <c:v>2329</c:v>
                </c:pt>
                <c:pt idx="4385">
                  <c:v>2421.3000000000002</c:v>
                </c:pt>
                <c:pt idx="4386">
                  <c:v>2483.1</c:v>
                </c:pt>
                <c:pt idx="4387">
                  <c:v>2489.8000000000002</c:v>
                </c:pt>
                <c:pt idx="4388">
                  <c:v>2486.6999999999998</c:v>
                </c:pt>
                <c:pt idx="4389">
                  <c:v>2468.6</c:v>
                </c:pt>
                <c:pt idx="4390">
                  <c:v>2325.5</c:v>
                </c:pt>
                <c:pt idx="4391">
                  <c:v>2103.6</c:v>
                </c:pt>
                <c:pt idx="4392">
                  <c:v>1990.4</c:v>
                </c:pt>
                <c:pt idx="4393">
                  <c:v>2014.2</c:v>
                </c:pt>
                <c:pt idx="4394">
                  <c:v>2087.9</c:v>
                </c:pt>
                <c:pt idx="4395">
                  <c:v>2117.6999999999998</c:v>
                </c:pt>
                <c:pt idx="4396">
                  <c:v>2094.5</c:v>
                </c:pt>
                <c:pt idx="4397">
                  <c:v>2052.5</c:v>
                </c:pt>
                <c:pt idx="4398">
                  <c:v>2009.4</c:v>
                </c:pt>
                <c:pt idx="4399">
                  <c:v>2086.1999999999998</c:v>
                </c:pt>
                <c:pt idx="4400">
                  <c:v>2209.1999999999998</c:v>
                </c:pt>
                <c:pt idx="4401">
                  <c:v>2298.1</c:v>
                </c:pt>
                <c:pt idx="4402">
                  <c:v>2454.9</c:v>
                </c:pt>
                <c:pt idx="4403">
                  <c:v>2546.6999999999998</c:v>
                </c:pt>
                <c:pt idx="4404">
                  <c:v>2574.8000000000002</c:v>
                </c:pt>
                <c:pt idx="4405">
                  <c:v>2470</c:v>
                </c:pt>
                <c:pt idx="4406">
                  <c:v>2446.4</c:v>
                </c:pt>
                <c:pt idx="4407">
                  <c:v>2442.9</c:v>
                </c:pt>
                <c:pt idx="4408">
                  <c:v>2462.9</c:v>
                </c:pt>
                <c:pt idx="4409">
                  <c:v>2439.9</c:v>
                </c:pt>
                <c:pt idx="4410">
                  <c:v>2449.8000000000002</c:v>
                </c:pt>
                <c:pt idx="4411">
                  <c:v>2445.6999999999998</c:v>
                </c:pt>
                <c:pt idx="4412">
                  <c:v>2455.1999999999998</c:v>
                </c:pt>
                <c:pt idx="4413">
                  <c:v>2470.9</c:v>
                </c:pt>
                <c:pt idx="4414">
                  <c:v>2562.9</c:v>
                </c:pt>
                <c:pt idx="4415">
                  <c:v>2624.5</c:v>
                </c:pt>
                <c:pt idx="4416">
                  <c:v>2649.5</c:v>
                </c:pt>
                <c:pt idx="4417">
                  <c:v>2532.1</c:v>
                </c:pt>
                <c:pt idx="4418">
                  <c:v>2346.9</c:v>
                </c:pt>
                <c:pt idx="4419">
                  <c:v>2303.3000000000002</c:v>
                </c:pt>
                <c:pt idx="4420">
                  <c:v>2370.1</c:v>
                </c:pt>
                <c:pt idx="4421">
                  <c:v>2476.1999999999998</c:v>
                </c:pt>
                <c:pt idx="4422">
                  <c:v>2545.6</c:v>
                </c:pt>
                <c:pt idx="4423">
                  <c:v>2420</c:v>
                </c:pt>
                <c:pt idx="4424">
                  <c:v>2266.3000000000002</c:v>
                </c:pt>
                <c:pt idx="4425">
                  <c:v>2176</c:v>
                </c:pt>
                <c:pt idx="4426">
                  <c:v>2241</c:v>
                </c:pt>
                <c:pt idx="4427">
                  <c:v>2336.5</c:v>
                </c:pt>
                <c:pt idx="4428">
                  <c:v>2343.3000000000002</c:v>
                </c:pt>
                <c:pt idx="4429">
                  <c:v>2263.3000000000002</c:v>
                </c:pt>
                <c:pt idx="4430">
                  <c:v>2179.6</c:v>
                </c:pt>
                <c:pt idx="4431">
                  <c:v>2161</c:v>
                </c:pt>
                <c:pt idx="4432">
                  <c:v>2222.6</c:v>
                </c:pt>
                <c:pt idx="4433">
                  <c:v>2292</c:v>
                </c:pt>
                <c:pt idx="4434">
                  <c:v>2327</c:v>
                </c:pt>
                <c:pt idx="4435">
                  <c:v>2254.4</c:v>
                </c:pt>
                <c:pt idx="4436">
                  <c:v>2152.6</c:v>
                </c:pt>
                <c:pt idx="4437">
                  <c:v>2129.6999999999998</c:v>
                </c:pt>
                <c:pt idx="4438">
                  <c:v>2076</c:v>
                </c:pt>
                <c:pt idx="4439">
                  <c:v>2123.1999999999998</c:v>
                </c:pt>
                <c:pt idx="4440">
                  <c:v>2142.3000000000002</c:v>
                </c:pt>
                <c:pt idx="4441">
                  <c:v>2091.3000000000002</c:v>
                </c:pt>
                <c:pt idx="4442">
                  <c:v>1976.5</c:v>
                </c:pt>
                <c:pt idx="4443">
                  <c:v>1986</c:v>
                </c:pt>
                <c:pt idx="4444">
                  <c:v>1952.4</c:v>
                </c:pt>
                <c:pt idx="4445">
                  <c:v>1887.2</c:v>
                </c:pt>
                <c:pt idx="4446">
                  <c:v>1864.8</c:v>
                </c:pt>
                <c:pt idx="4447">
                  <c:v>1866.5</c:v>
                </c:pt>
                <c:pt idx="4448">
                  <c:v>1892.1</c:v>
                </c:pt>
                <c:pt idx="4449">
                  <c:v>1908.7</c:v>
                </c:pt>
                <c:pt idx="4450">
                  <c:v>2013.2</c:v>
                </c:pt>
                <c:pt idx="4451">
                  <c:v>2110.1999999999998</c:v>
                </c:pt>
                <c:pt idx="4452">
                  <c:v>2191.8000000000002</c:v>
                </c:pt>
                <c:pt idx="4453">
                  <c:v>2181.3000000000002</c:v>
                </c:pt>
                <c:pt idx="4454">
                  <c:v>2192.6</c:v>
                </c:pt>
                <c:pt idx="4455">
                  <c:v>2189</c:v>
                </c:pt>
                <c:pt idx="4456">
                  <c:v>2148.6999999999998</c:v>
                </c:pt>
                <c:pt idx="4457">
                  <c:v>2145.8000000000002</c:v>
                </c:pt>
                <c:pt idx="4458">
                  <c:v>2152.8000000000002</c:v>
                </c:pt>
                <c:pt idx="4459">
                  <c:v>2290.6</c:v>
                </c:pt>
                <c:pt idx="4460">
                  <c:v>2438.1</c:v>
                </c:pt>
                <c:pt idx="4461">
                  <c:v>2484.8000000000002</c:v>
                </c:pt>
                <c:pt idx="4462">
                  <c:v>2521.6999999999998</c:v>
                </c:pt>
                <c:pt idx="4463">
                  <c:v>2483.1999999999998</c:v>
                </c:pt>
                <c:pt idx="4464">
                  <c:v>2485.1999999999998</c:v>
                </c:pt>
                <c:pt idx="4465">
                  <c:v>2572.6</c:v>
                </c:pt>
                <c:pt idx="4466">
                  <c:v>2696.8</c:v>
                </c:pt>
                <c:pt idx="4467">
                  <c:v>2741.7</c:v>
                </c:pt>
                <c:pt idx="4468">
                  <c:v>2673.3</c:v>
                </c:pt>
                <c:pt idx="4469">
                  <c:v>2506.6</c:v>
                </c:pt>
                <c:pt idx="4470">
                  <c:v>2448.5</c:v>
                </c:pt>
                <c:pt idx="4471">
                  <c:v>2348.6</c:v>
                </c:pt>
                <c:pt idx="4472">
                  <c:v>2259.9</c:v>
                </c:pt>
                <c:pt idx="4473">
                  <c:v>2163</c:v>
                </c:pt>
                <c:pt idx="4474">
                  <c:v>2106.6</c:v>
                </c:pt>
                <c:pt idx="4475">
                  <c:v>1994.9</c:v>
                </c:pt>
                <c:pt idx="4476">
                  <c:v>1932.2</c:v>
                </c:pt>
                <c:pt idx="4477">
                  <c:v>2073.4</c:v>
                </c:pt>
                <c:pt idx="4478">
                  <c:v>2209.6999999999998</c:v>
                </c:pt>
                <c:pt idx="4479">
                  <c:v>2256.4</c:v>
                </c:pt>
                <c:pt idx="4480">
                  <c:v>2260.1</c:v>
                </c:pt>
                <c:pt idx="4481">
                  <c:v>2249.4</c:v>
                </c:pt>
                <c:pt idx="4482">
                  <c:v>2245.1</c:v>
                </c:pt>
                <c:pt idx="4483">
                  <c:v>2130.8000000000002</c:v>
                </c:pt>
                <c:pt idx="4484">
                  <c:v>2113.4</c:v>
                </c:pt>
                <c:pt idx="4485">
                  <c:v>2113.1</c:v>
                </c:pt>
                <c:pt idx="4486">
                  <c:v>2085.1</c:v>
                </c:pt>
                <c:pt idx="4487">
                  <c:v>2148.8000000000002</c:v>
                </c:pt>
                <c:pt idx="4488">
                  <c:v>2150.4</c:v>
                </c:pt>
                <c:pt idx="4489">
                  <c:v>2033.3</c:v>
                </c:pt>
                <c:pt idx="4490">
                  <c:v>1902.5</c:v>
                </c:pt>
                <c:pt idx="4491">
                  <c:v>1784.5</c:v>
                </c:pt>
                <c:pt idx="4492">
                  <c:v>1918</c:v>
                </c:pt>
                <c:pt idx="4493">
                  <c:v>2007.5</c:v>
                </c:pt>
                <c:pt idx="4494">
                  <c:v>2072.5</c:v>
                </c:pt>
                <c:pt idx="4495">
                  <c:v>2333</c:v>
                </c:pt>
                <c:pt idx="4496">
                  <c:v>2565.6</c:v>
                </c:pt>
                <c:pt idx="4497">
                  <c:v>2599.8000000000002</c:v>
                </c:pt>
                <c:pt idx="4498">
                  <c:v>2474.9</c:v>
                </c:pt>
                <c:pt idx="4499">
                  <c:v>2363.3000000000002</c:v>
                </c:pt>
                <c:pt idx="4500">
                  <c:v>2331.6</c:v>
                </c:pt>
                <c:pt idx="4501">
                  <c:v>2369.5</c:v>
                </c:pt>
                <c:pt idx="4502">
                  <c:v>2478.4</c:v>
                </c:pt>
                <c:pt idx="4503">
                  <c:v>2497.4</c:v>
                </c:pt>
                <c:pt idx="4504">
                  <c:v>2360.3000000000002</c:v>
                </c:pt>
                <c:pt idx="4505">
                  <c:v>2112.4</c:v>
                </c:pt>
                <c:pt idx="4509">
                  <c:v>2371.4</c:v>
                </c:pt>
                <c:pt idx="4510">
                  <c:v>2426.4</c:v>
                </c:pt>
                <c:pt idx="4511">
                  <c:v>2589.1</c:v>
                </c:pt>
                <c:pt idx="4512">
                  <c:v>2610.5</c:v>
                </c:pt>
                <c:pt idx="4513">
                  <c:v>2283.4</c:v>
                </c:pt>
                <c:pt idx="4514">
                  <c:v>1812.8</c:v>
                </c:pt>
                <c:pt idx="4515">
                  <c:v>1759.3</c:v>
                </c:pt>
                <c:pt idx="4516">
                  <c:v>1971.6</c:v>
                </c:pt>
                <c:pt idx="4517">
                  <c:v>2246.1999999999998</c:v>
                </c:pt>
                <c:pt idx="4518">
                  <c:v>2228.1999999999998</c:v>
                </c:pt>
                <c:pt idx="4519">
                  <c:v>2234.1</c:v>
                </c:pt>
                <c:pt idx="4520">
                  <c:v>2225.6</c:v>
                </c:pt>
                <c:pt idx="4521">
                  <c:v>2215</c:v>
                </c:pt>
                <c:pt idx="4522">
                  <c:v>2229.6</c:v>
                </c:pt>
                <c:pt idx="4523">
                  <c:v>2308.8000000000002</c:v>
                </c:pt>
                <c:pt idx="4524">
                  <c:v>2381.5</c:v>
                </c:pt>
                <c:pt idx="4525">
                  <c:v>2620</c:v>
                </c:pt>
                <c:pt idx="4526">
                  <c:v>2672.2</c:v>
                </c:pt>
                <c:pt idx="4527">
                  <c:v>2696.4</c:v>
                </c:pt>
                <c:pt idx="4528">
                  <c:v>2366.3000000000002</c:v>
                </c:pt>
                <c:pt idx="4529">
                  <c:v>2061.4</c:v>
                </c:pt>
                <c:pt idx="4530">
                  <c:v>2005.9</c:v>
                </c:pt>
                <c:pt idx="4531">
                  <c:v>2569.6999999999998</c:v>
                </c:pt>
                <c:pt idx="4532">
                  <c:v>3027.3</c:v>
                </c:pt>
                <c:pt idx="4533">
                  <c:v>3066.5</c:v>
                </c:pt>
                <c:pt idx="4534">
                  <c:v>2969.3</c:v>
                </c:pt>
                <c:pt idx="4535">
                  <c:v>2867.8</c:v>
                </c:pt>
                <c:pt idx="4536">
                  <c:v>2914.6</c:v>
                </c:pt>
                <c:pt idx="4537">
                  <c:v>2718</c:v>
                </c:pt>
                <c:pt idx="4538">
                  <c:v>2521.1999999999998</c:v>
                </c:pt>
                <c:pt idx="4539">
                  <c:v>2436.1999999999998</c:v>
                </c:pt>
                <c:pt idx="4540">
                  <c:v>2361.6999999999998</c:v>
                </c:pt>
                <c:pt idx="4541">
                  <c:v>2349.6</c:v>
                </c:pt>
                <c:pt idx="4542">
                  <c:v>2359.9</c:v>
                </c:pt>
                <c:pt idx="4543">
                  <c:v>2084.8000000000002</c:v>
                </c:pt>
                <c:pt idx="4544">
                  <c:v>1812.7</c:v>
                </c:pt>
                <c:pt idx="4545">
                  <c:v>1744.5</c:v>
                </c:pt>
                <c:pt idx="4546">
                  <c:v>1765</c:v>
                </c:pt>
                <c:pt idx="4547">
                  <c:v>1844.1</c:v>
                </c:pt>
                <c:pt idx="4548">
                  <c:v>1869.5</c:v>
                </c:pt>
                <c:pt idx="4549">
                  <c:v>2242</c:v>
                </c:pt>
                <c:pt idx="4550">
                  <c:v>2567.4</c:v>
                </c:pt>
                <c:pt idx="4551">
                  <c:v>2592.6</c:v>
                </c:pt>
                <c:pt idx="4552">
                  <c:v>2490.1999999999998</c:v>
                </c:pt>
                <c:pt idx="4553">
                  <c:v>2434.4</c:v>
                </c:pt>
                <c:pt idx="4554">
                  <c:v>2409.1</c:v>
                </c:pt>
                <c:pt idx="4555">
                  <c:v>2354.6</c:v>
                </c:pt>
                <c:pt idx="4556">
                  <c:v>2307.5</c:v>
                </c:pt>
                <c:pt idx="4557">
                  <c:v>2308.6999999999998</c:v>
                </c:pt>
                <c:pt idx="4558">
                  <c:v>2166.4</c:v>
                </c:pt>
                <c:pt idx="4559">
                  <c:v>1958.9</c:v>
                </c:pt>
                <c:pt idx="4560">
                  <c:v>1887.4</c:v>
                </c:pt>
                <c:pt idx="4561">
                  <c:v>1899.2</c:v>
                </c:pt>
                <c:pt idx="4562">
                  <c:v>1901.5</c:v>
                </c:pt>
                <c:pt idx="4563">
                  <c:v>1911.7</c:v>
                </c:pt>
                <c:pt idx="4564">
                  <c:v>2001.2</c:v>
                </c:pt>
                <c:pt idx="4565">
                  <c:v>2038.9</c:v>
                </c:pt>
                <c:pt idx="4566">
                  <c:v>2046.7</c:v>
                </c:pt>
                <c:pt idx="4567">
                  <c:v>2102.3000000000002</c:v>
                </c:pt>
                <c:pt idx="4568">
                  <c:v>2135.1999999999998</c:v>
                </c:pt>
                <c:pt idx="4569">
                  <c:v>2140.8000000000002</c:v>
                </c:pt>
                <c:pt idx="4570">
                  <c:v>2087.1999999999998</c:v>
                </c:pt>
                <c:pt idx="4571">
                  <c:v>2023.6</c:v>
                </c:pt>
                <c:pt idx="4572">
                  <c:v>1986.3</c:v>
                </c:pt>
                <c:pt idx="4573">
                  <c:v>1982.8</c:v>
                </c:pt>
                <c:pt idx="4574">
                  <c:v>2014.6</c:v>
                </c:pt>
                <c:pt idx="4575">
                  <c:v>2011.5</c:v>
                </c:pt>
                <c:pt idx="4576">
                  <c:v>1898</c:v>
                </c:pt>
                <c:pt idx="4577">
                  <c:v>1778</c:v>
                </c:pt>
                <c:pt idx="4578">
                  <c:v>1776</c:v>
                </c:pt>
                <c:pt idx="4579">
                  <c:v>2104.5</c:v>
                </c:pt>
                <c:pt idx="4580">
                  <c:v>2430.8000000000002</c:v>
                </c:pt>
                <c:pt idx="4581">
                  <c:v>2462.1</c:v>
                </c:pt>
                <c:pt idx="4582">
                  <c:v>2512.1999999999998</c:v>
                </c:pt>
                <c:pt idx="4583">
                  <c:v>2532.3000000000002</c:v>
                </c:pt>
                <c:pt idx="4584">
                  <c:v>2525.3000000000002</c:v>
                </c:pt>
                <c:pt idx="4585">
                  <c:v>2293.1</c:v>
                </c:pt>
                <c:pt idx="4586">
                  <c:v>2047.6</c:v>
                </c:pt>
                <c:pt idx="4587">
                  <c:v>1999.7</c:v>
                </c:pt>
                <c:pt idx="4588">
                  <c:v>2168.3000000000002</c:v>
                </c:pt>
                <c:pt idx="4589">
                  <c:v>2439</c:v>
                </c:pt>
                <c:pt idx="4590">
                  <c:v>2511.3000000000002</c:v>
                </c:pt>
                <c:pt idx="4591">
                  <c:v>2478.9</c:v>
                </c:pt>
                <c:pt idx="4592">
                  <c:v>2440.1</c:v>
                </c:pt>
                <c:pt idx="4593">
                  <c:v>2423.4</c:v>
                </c:pt>
                <c:pt idx="4594">
                  <c:v>2535.4</c:v>
                </c:pt>
                <c:pt idx="4595">
                  <c:v>2702.1</c:v>
                </c:pt>
                <c:pt idx="4596">
                  <c:v>2801.2</c:v>
                </c:pt>
                <c:pt idx="4597">
                  <c:v>2791.5</c:v>
                </c:pt>
                <c:pt idx="4598">
                  <c:v>2707.9</c:v>
                </c:pt>
                <c:pt idx="4599">
                  <c:v>2684.3</c:v>
                </c:pt>
                <c:pt idx="4600">
                  <c:v>2602.1</c:v>
                </c:pt>
                <c:pt idx="4601">
                  <c:v>2450.1</c:v>
                </c:pt>
                <c:pt idx="4602">
                  <c:v>2406.1999999999998</c:v>
                </c:pt>
                <c:pt idx="4603">
                  <c:v>2416.1</c:v>
                </c:pt>
                <c:pt idx="4604">
                  <c:v>2426.4</c:v>
                </c:pt>
                <c:pt idx="4605">
                  <c:v>2441.6</c:v>
                </c:pt>
                <c:pt idx="4606">
                  <c:v>2522.3000000000002</c:v>
                </c:pt>
                <c:pt idx="4607">
                  <c:v>2639.1</c:v>
                </c:pt>
                <c:pt idx="4608">
                  <c:v>2722.5</c:v>
                </c:pt>
                <c:pt idx="4609">
                  <c:v>2613.4</c:v>
                </c:pt>
                <c:pt idx="4610">
                  <c:v>2415.1</c:v>
                </c:pt>
                <c:pt idx="4611">
                  <c:v>2389.6999999999998</c:v>
                </c:pt>
                <c:pt idx="4612">
                  <c:v>2288.3000000000002</c:v>
                </c:pt>
                <c:pt idx="4613">
                  <c:v>2246.9</c:v>
                </c:pt>
                <c:pt idx="4614">
                  <c:v>2226.9</c:v>
                </c:pt>
                <c:pt idx="4615">
                  <c:v>2251.5</c:v>
                </c:pt>
                <c:pt idx="4616">
                  <c:v>2259.9</c:v>
                </c:pt>
                <c:pt idx="4617">
                  <c:v>2224.3000000000002</c:v>
                </c:pt>
                <c:pt idx="4618">
                  <c:v>2145.6999999999998</c:v>
                </c:pt>
                <c:pt idx="4619">
                  <c:v>2021.8</c:v>
                </c:pt>
                <c:pt idx="4620">
                  <c:v>1993.5</c:v>
                </c:pt>
                <c:pt idx="4621">
                  <c:v>1995.7</c:v>
                </c:pt>
                <c:pt idx="4622">
                  <c:v>2010.5</c:v>
                </c:pt>
                <c:pt idx="4623">
                  <c:v>2019.3</c:v>
                </c:pt>
                <c:pt idx="4624">
                  <c:v>1997.2</c:v>
                </c:pt>
                <c:pt idx="4625">
                  <c:v>1973.3</c:v>
                </c:pt>
                <c:pt idx="4626">
                  <c:v>1932.8</c:v>
                </c:pt>
                <c:pt idx="4627">
                  <c:v>2161.9</c:v>
                </c:pt>
                <c:pt idx="4628">
                  <c:v>2546.4</c:v>
                </c:pt>
                <c:pt idx="4629">
                  <c:v>2564.9</c:v>
                </c:pt>
                <c:pt idx="4630">
                  <c:v>2688.1</c:v>
                </c:pt>
                <c:pt idx="4631">
                  <c:v>2722.8</c:v>
                </c:pt>
                <c:pt idx="4632">
                  <c:v>2767.4</c:v>
                </c:pt>
                <c:pt idx="4633">
                  <c:v>2671</c:v>
                </c:pt>
                <c:pt idx="4634">
                  <c:v>2608.8000000000002</c:v>
                </c:pt>
                <c:pt idx="4635">
                  <c:v>2582.4</c:v>
                </c:pt>
                <c:pt idx="4636">
                  <c:v>2501.1999999999998</c:v>
                </c:pt>
                <c:pt idx="4637">
                  <c:v>2469.9</c:v>
                </c:pt>
                <c:pt idx="4638">
                  <c:v>2472.5</c:v>
                </c:pt>
                <c:pt idx="4639">
                  <c:v>2345.6</c:v>
                </c:pt>
                <c:pt idx="4640">
                  <c:v>2229.8000000000002</c:v>
                </c:pt>
                <c:pt idx="4641">
                  <c:v>2177.8000000000002</c:v>
                </c:pt>
                <c:pt idx="4642">
                  <c:v>2161.3000000000002</c:v>
                </c:pt>
                <c:pt idx="4643">
                  <c:v>2187.1999999999998</c:v>
                </c:pt>
                <c:pt idx="4644">
                  <c:v>2183.3000000000002</c:v>
                </c:pt>
                <c:pt idx="4645">
                  <c:v>2196.1</c:v>
                </c:pt>
                <c:pt idx="4646">
                  <c:v>2244.1</c:v>
                </c:pt>
                <c:pt idx="4647">
                  <c:v>2307.6</c:v>
                </c:pt>
                <c:pt idx="4648">
                  <c:v>2366.6</c:v>
                </c:pt>
                <c:pt idx="4649">
                  <c:v>2342.1</c:v>
                </c:pt>
                <c:pt idx="4650">
                  <c:v>2313.9</c:v>
                </c:pt>
                <c:pt idx="4651">
                  <c:v>2298.5</c:v>
                </c:pt>
                <c:pt idx="4652">
                  <c:v>2283</c:v>
                </c:pt>
                <c:pt idx="4653">
                  <c:v>2275</c:v>
                </c:pt>
                <c:pt idx="4654">
                  <c:v>2158.9</c:v>
                </c:pt>
                <c:pt idx="4655">
                  <c:v>2081.5</c:v>
                </c:pt>
                <c:pt idx="4656">
                  <c:v>2059</c:v>
                </c:pt>
                <c:pt idx="4657">
                  <c:v>2292.5</c:v>
                </c:pt>
                <c:pt idx="4658">
                  <c:v>2577.1</c:v>
                </c:pt>
                <c:pt idx="4659">
                  <c:v>2621.1999999999998</c:v>
                </c:pt>
                <c:pt idx="4660">
                  <c:v>2534.5</c:v>
                </c:pt>
                <c:pt idx="4661">
                  <c:v>2494.8000000000002</c:v>
                </c:pt>
                <c:pt idx="4662">
                  <c:v>2483.8000000000002</c:v>
                </c:pt>
                <c:pt idx="4663">
                  <c:v>2433.8000000000002</c:v>
                </c:pt>
                <c:pt idx="4664">
                  <c:v>2423.1</c:v>
                </c:pt>
                <c:pt idx="4665">
                  <c:v>2421.1</c:v>
                </c:pt>
                <c:pt idx="4666">
                  <c:v>2245.8000000000002</c:v>
                </c:pt>
                <c:pt idx="4667">
                  <c:v>2018.5</c:v>
                </c:pt>
                <c:pt idx="4668">
                  <c:v>1965.8</c:v>
                </c:pt>
                <c:pt idx="4669">
                  <c:v>1930.4</c:v>
                </c:pt>
                <c:pt idx="4670">
                  <c:v>1919.7</c:v>
                </c:pt>
                <c:pt idx="4671">
                  <c:v>1934.6</c:v>
                </c:pt>
                <c:pt idx="4672">
                  <c:v>2115.6</c:v>
                </c:pt>
                <c:pt idx="4673">
                  <c:v>2348.3000000000002</c:v>
                </c:pt>
                <c:pt idx="4674">
                  <c:v>2402.9</c:v>
                </c:pt>
                <c:pt idx="4675">
                  <c:v>2254.3000000000002</c:v>
                </c:pt>
                <c:pt idx="4676">
                  <c:v>2034</c:v>
                </c:pt>
                <c:pt idx="4677">
                  <c:v>2017</c:v>
                </c:pt>
                <c:pt idx="4678">
                  <c:v>2104.1</c:v>
                </c:pt>
                <c:pt idx="4679">
                  <c:v>2215.3000000000002</c:v>
                </c:pt>
                <c:pt idx="4680">
                  <c:v>2202.1</c:v>
                </c:pt>
                <c:pt idx="4681">
                  <c:v>2195.6999999999998</c:v>
                </c:pt>
                <c:pt idx="4682">
                  <c:v>2149.6999999999998</c:v>
                </c:pt>
                <c:pt idx="4683">
                  <c:v>2110.6999999999998</c:v>
                </c:pt>
                <c:pt idx="4684">
                  <c:v>2443.6</c:v>
                </c:pt>
                <c:pt idx="4685">
                  <c:v>2823.7</c:v>
                </c:pt>
                <c:pt idx="4686">
                  <c:v>2858.7</c:v>
                </c:pt>
                <c:pt idx="4687">
                  <c:v>2661.8</c:v>
                </c:pt>
                <c:pt idx="4688">
                  <c:v>2461.3000000000002</c:v>
                </c:pt>
                <c:pt idx="4689">
                  <c:v>2397.9</c:v>
                </c:pt>
                <c:pt idx="4690">
                  <c:v>2486.3000000000002</c:v>
                </c:pt>
                <c:pt idx="4691">
                  <c:v>2512.1999999999998</c:v>
                </c:pt>
                <c:pt idx="4692">
                  <c:v>2507.8000000000002</c:v>
                </c:pt>
                <c:pt idx="4693">
                  <c:v>2371.5</c:v>
                </c:pt>
                <c:pt idx="4694">
                  <c:v>2272.1999999999998</c:v>
                </c:pt>
                <c:pt idx="4695">
                  <c:v>2230.5</c:v>
                </c:pt>
                <c:pt idx="4696">
                  <c:v>2255.5</c:v>
                </c:pt>
                <c:pt idx="4697">
                  <c:v>2257.6999999999998</c:v>
                </c:pt>
                <c:pt idx="4698">
                  <c:v>2237.8000000000002</c:v>
                </c:pt>
                <c:pt idx="4699">
                  <c:v>2225.6999999999998</c:v>
                </c:pt>
                <c:pt idx="4700">
                  <c:v>2179.6</c:v>
                </c:pt>
                <c:pt idx="4701">
                  <c:v>2140.1999999999998</c:v>
                </c:pt>
                <c:pt idx="4702">
                  <c:v>2141.3000000000002</c:v>
                </c:pt>
                <c:pt idx="4703">
                  <c:v>2163.6999999999998</c:v>
                </c:pt>
                <c:pt idx="4704">
                  <c:v>2195.3000000000002</c:v>
                </c:pt>
                <c:pt idx="4705">
                  <c:v>2353</c:v>
                </c:pt>
                <c:pt idx="4706">
                  <c:v>2381</c:v>
                </c:pt>
                <c:pt idx="4707">
                  <c:v>2433.4</c:v>
                </c:pt>
                <c:pt idx="4708">
                  <c:v>2332</c:v>
                </c:pt>
                <c:pt idx="4709">
                  <c:v>2242.8000000000002</c:v>
                </c:pt>
                <c:pt idx="4710">
                  <c:v>2177.5</c:v>
                </c:pt>
                <c:pt idx="4711">
                  <c:v>2099.1999999999998</c:v>
                </c:pt>
                <c:pt idx="4712">
                  <c:v>2008.4</c:v>
                </c:pt>
                <c:pt idx="4713">
                  <c:v>1968.4</c:v>
                </c:pt>
                <c:pt idx="4714">
                  <c:v>2177</c:v>
                </c:pt>
                <c:pt idx="4715">
                  <c:v>2409.1999999999998</c:v>
                </c:pt>
                <c:pt idx="4716">
                  <c:v>2427.8000000000002</c:v>
                </c:pt>
                <c:pt idx="4717">
                  <c:v>2330.8000000000002</c:v>
                </c:pt>
                <c:pt idx="4718">
                  <c:v>2216</c:v>
                </c:pt>
                <c:pt idx="4719">
                  <c:v>2172.4</c:v>
                </c:pt>
                <c:pt idx="4720">
                  <c:v>2505.1</c:v>
                </c:pt>
                <c:pt idx="4721">
                  <c:v>2905.9</c:v>
                </c:pt>
                <c:pt idx="4722">
                  <c:v>2943.1</c:v>
                </c:pt>
                <c:pt idx="4723">
                  <c:v>2955.9</c:v>
                </c:pt>
                <c:pt idx="4724">
                  <c:v>2880</c:v>
                </c:pt>
                <c:pt idx="4725">
                  <c:v>2948.7</c:v>
                </c:pt>
                <c:pt idx="4726">
                  <c:v>2821.6</c:v>
                </c:pt>
                <c:pt idx="4727">
                  <c:v>2752.8</c:v>
                </c:pt>
                <c:pt idx="4728">
                  <c:v>2719.9</c:v>
                </c:pt>
                <c:pt idx="4729">
                  <c:v>2375.6</c:v>
                </c:pt>
                <c:pt idx="4730">
                  <c:v>1964.1</c:v>
                </c:pt>
                <c:pt idx="4731">
                  <c:v>1935.5</c:v>
                </c:pt>
                <c:pt idx="4732">
                  <c:v>1891.9</c:v>
                </c:pt>
                <c:pt idx="4733">
                  <c:v>1863.2</c:v>
                </c:pt>
                <c:pt idx="4734">
                  <c:v>1869.9</c:v>
                </c:pt>
                <c:pt idx="4735">
                  <c:v>2018</c:v>
                </c:pt>
                <c:pt idx="4736">
                  <c:v>2280.3000000000002</c:v>
                </c:pt>
                <c:pt idx="4737">
                  <c:v>2308.6</c:v>
                </c:pt>
                <c:pt idx="4738">
                  <c:v>2446.1999999999998</c:v>
                </c:pt>
                <c:pt idx="4739">
                  <c:v>2509.4</c:v>
                </c:pt>
                <c:pt idx="4740">
                  <c:v>2529.4</c:v>
                </c:pt>
                <c:pt idx="4741">
                  <c:v>2476</c:v>
                </c:pt>
                <c:pt idx="4742">
                  <c:v>2398.1999999999998</c:v>
                </c:pt>
                <c:pt idx="4743">
                  <c:v>2385.3000000000002</c:v>
                </c:pt>
                <c:pt idx="4744">
                  <c:v>2447</c:v>
                </c:pt>
                <c:pt idx="4745">
                  <c:v>2434.6999999999998</c:v>
                </c:pt>
                <c:pt idx="4746">
                  <c:v>2412.5</c:v>
                </c:pt>
                <c:pt idx="4747">
                  <c:v>2315.6</c:v>
                </c:pt>
                <c:pt idx="4748">
                  <c:v>2172.5</c:v>
                </c:pt>
                <c:pt idx="4749">
                  <c:v>2144.3000000000002</c:v>
                </c:pt>
                <c:pt idx="4750">
                  <c:v>2076.9</c:v>
                </c:pt>
                <c:pt idx="4751">
                  <c:v>1983.1</c:v>
                </c:pt>
                <c:pt idx="4752">
                  <c:v>1942.5</c:v>
                </c:pt>
                <c:pt idx="4753">
                  <c:v>2103</c:v>
                </c:pt>
                <c:pt idx="4754">
                  <c:v>2247.3000000000002</c:v>
                </c:pt>
                <c:pt idx="4755">
                  <c:v>2267.6999999999998</c:v>
                </c:pt>
                <c:pt idx="4756">
                  <c:v>2151.8000000000002</c:v>
                </c:pt>
                <c:pt idx="4757">
                  <c:v>2033.4</c:v>
                </c:pt>
                <c:pt idx="4758">
                  <c:v>2055.6999999999998</c:v>
                </c:pt>
                <c:pt idx="4759">
                  <c:v>2057</c:v>
                </c:pt>
                <c:pt idx="4760">
                  <c:v>2033.1</c:v>
                </c:pt>
                <c:pt idx="4761">
                  <c:v>2020.9</c:v>
                </c:pt>
                <c:pt idx="4762">
                  <c:v>2032.6</c:v>
                </c:pt>
                <c:pt idx="4763">
                  <c:v>2030.7</c:v>
                </c:pt>
                <c:pt idx="4764">
                  <c:v>2007.5</c:v>
                </c:pt>
                <c:pt idx="4765">
                  <c:v>1993.5</c:v>
                </c:pt>
                <c:pt idx="4766">
                  <c:v>1972.9</c:v>
                </c:pt>
                <c:pt idx="4767">
                  <c:v>1973.3</c:v>
                </c:pt>
                <c:pt idx="4768">
                  <c:v>2047.7</c:v>
                </c:pt>
                <c:pt idx="4769">
                  <c:v>2196.3000000000002</c:v>
                </c:pt>
                <c:pt idx="4770">
                  <c:v>2219.6</c:v>
                </c:pt>
                <c:pt idx="4771">
                  <c:v>2310</c:v>
                </c:pt>
                <c:pt idx="4772">
                  <c:v>2355.5</c:v>
                </c:pt>
                <c:pt idx="4773">
                  <c:v>2413.3000000000002</c:v>
                </c:pt>
                <c:pt idx="4774">
                  <c:v>2371.5</c:v>
                </c:pt>
                <c:pt idx="4775">
                  <c:v>2306.3000000000002</c:v>
                </c:pt>
                <c:pt idx="4776">
                  <c:v>2236</c:v>
                </c:pt>
                <c:pt idx="4777">
                  <c:v>2179.6</c:v>
                </c:pt>
                <c:pt idx="4778">
                  <c:v>2132.5</c:v>
                </c:pt>
                <c:pt idx="4779">
                  <c:v>2110.4</c:v>
                </c:pt>
                <c:pt idx="4780">
                  <c:v>2252.6999999999998</c:v>
                </c:pt>
                <c:pt idx="4781">
                  <c:v>2464.8000000000002</c:v>
                </c:pt>
                <c:pt idx="4782">
                  <c:v>2495.4</c:v>
                </c:pt>
                <c:pt idx="4783">
                  <c:v>2302.3000000000002</c:v>
                </c:pt>
                <c:pt idx="4784">
                  <c:v>2012.4</c:v>
                </c:pt>
                <c:pt idx="4785">
                  <c:v>1980.8</c:v>
                </c:pt>
                <c:pt idx="4786">
                  <c:v>2001</c:v>
                </c:pt>
                <c:pt idx="4787">
                  <c:v>2064.1</c:v>
                </c:pt>
                <c:pt idx="4788">
                  <c:v>2092.1999999999998</c:v>
                </c:pt>
                <c:pt idx="4789">
                  <c:v>2059.9</c:v>
                </c:pt>
                <c:pt idx="4790">
                  <c:v>1955.5</c:v>
                </c:pt>
                <c:pt idx="4791">
                  <c:v>1972.9</c:v>
                </c:pt>
                <c:pt idx="4792">
                  <c:v>2015.4</c:v>
                </c:pt>
                <c:pt idx="4793">
                  <c:v>2061.8000000000002</c:v>
                </c:pt>
                <c:pt idx="4794">
                  <c:v>2119.4</c:v>
                </c:pt>
                <c:pt idx="4795">
                  <c:v>2139.8000000000002</c:v>
                </c:pt>
                <c:pt idx="4796">
                  <c:v>2156.3000000000002</c:v>
                </c:pt>
                <c:pt idx="4797">
                  <c:v>2168.9</c:v>
                </c:pt>
                <c:pt idx="4798">
                  <c:v>2179.9</c:v>
                </c:pt>
                <c:pt idx="4799">
                  <c:v>2204.9</c:v>
                </c:pt>
                <c:pt idx="4800">
                  <c:v>2174.9</c:v>
                </c:pt>
                <c:pt idx="4801">
                  <c:v>2186.6</c:v>
                </c:pt>
                <c:pt idx="4802">
                  <c:v>2171.9</c:v>
                </c:pt>
                <c:pt idx="4803">
                  <c:v>2174.1999999999998</c:v>
                </c:pt>
                <c:pt idx="4804">
                  <c:v>2128.3000000000002</c:v>
                </c:pt>
                <c:pt idx="4805">
                  <c:v>2035.2</c:v>
                </c:pt>
                <c:pt idx="4806">
                  <c:v>1995.3</c:v>
                </c:pt>
                <c:pt idx="4807">
                  <c:v>2087.8000000000002</c:v>
                </c:pt>
                <c:pt idx="4808">
                  <c:v>2210.1</c:v>
                </c:pt>
                <c:pt idx="4809">
                  <c:v>2273</c:v>
                </c:pt>
                <c:pt idx="4810">
                  <c:v>2242.8000000000002</c:v>
                </c:pt>
                <c:pt idx="4811">
                  <c:v>2117</c:v>
                </c:pt>
                <c:pt idx="4812">
                  <c:v>2053.9</c:v>
                </c:pt>
                <c:pt idx="4813">
                  <c:v>2069.5</c:v>
                </c:pt>
                <c:pt idx="4814">
                  <c:v>2156.8000000000002</c:v>
                </c:pt>
                <c:pt idx="4815">
                  <c:v>2152.3000000000002</c:v>
                </c:pt>
                <c:pt idx="4816">
                  <c:v>2222.3000000000002</c:v>
                </c:pt>
                <c:pt idx="4817">
                  <c:v>2328.5</c:v>
                </c:pt>
                <c:pt idx="4818">
                  <c:v>2380.1</c:v>
                </c:pt>
                <c:pt idx="4819">
                  <c:v>2456.1999999999998</c:v>
                </c:pt>
                <c:pt idx="4820">
                  <c:v>2487.1999999999998</c:v>
                </c:pt>
                <c:pt idx="4821">
                  <c:v>2511.6999999999998</c:v>
                </c:pt>
                <c:pt idx="4822">
                  <c:v>2227.8000000000002</c:v>
                </c:pt>
                <c:pt idx="4823">
                  <c:v>1897.6</c:v>
                </c:pt>
                <c:pt idx="4824">
                  <c:v>1901.3</c:v>
                </c:pt>
                <c:pt idx="4825">
                  <c:v>1835.6</c:v>
                </c:pt>
                <c:pt idx="4826">
                  <c:v>1879.1</c:v>
                </c:pt>
                <c:pt idx="4827">
                  <c:v>1894.3</c:v>
                </c:pt>
                <c:pt idx="4828">
                  <c:v>2030.4</c:v>
                </c:pt>
                <c:pt idx="4829">
                  <c:v>2164.9</c:v>
                </c:pt>
                <c:pt idx="4830">
                  <c:v>2181.1999999999998</c:v>
                </c:pt>
                <c:pt idx="4831">
                  <c:v>2193.4</c:v>
                </c:pt>
                <c:pt idx="4832">
                  <c:v>2199.5</c:v>
                </c:pt>
                <c:pt idx="4833">
                  <c:v>2178.3000000000002</c:v>
                </c:pt>
                <c:pt idx="4834">
                  <c:v>2220.1999999999998</c:v>
                </c:pt>
                <c:pt idx="4835">
                  <c:v>2232.9</c:v>
                </c:pt>
                <c:pt idx="4836">
                  <c:v>2278.4</c:v>
                </c:pt>
                <c:pt idx="4837">
                  <c:v>2302.9</c:v>
                </c:pt>
                <c:pt idx="4838">
                  <c:v>2346.3000000000002</c:v>
                </c:pt>
                <c:pt idx="4839">
                  <c:v>2350</c:v>
                </c:pt>
                <c:pt idx="4840">
                  <c:v>2419.8000000000002</c:v>
                </c:pt>
                <c:pt idx="4841">
                  <c:v>2493.6999999999998</c:v>
                </c:pt>
                <c:pt idx="4842">
                  <c:v>2506.3000000000002</c:v>
                </c:pt>
                <c:pt idx="4843">
                  <c:v>2537.9</c:v>
                </c:pt>
                <c:pt idx="4844">
                  <c:v>2593.1999999999998</c:v>
                </c:pt>
                <c:pt idx="4845">
                  <c:v>2577.8000000000002</c:v>
                </c:pt>
                <c:pt idx="4846">
                  <c:v>2591.3000000000002</c:v>
                </c:pt>
                <c:pt idx="4847">
                  <c:v>2549.8000000000002</c:v>
                </c:pt>
                <c:pt idx="4848">
                  <c:v>2550.5</c:v>
                </c:pt>
                <c:pt idx="4849">
                  <c:v>2416.5</c:v>
                </c:pt>
                <c:pt idx="4850">
                  <c:v>2231.9</c:v>
                </c:pt>
                <c:pt idx="4851">
                  <c:v>2183.6999999999998</c:v>
                </c:pt>
                <c:pt idx="4852">
                  <c:v>2274.3000000000002</c:v>
                </c:pt>
                <c:pt idx="4853">
                  <c:v>2351.1</c:v>
                </c:pt>
                <c:pt idx="4854">
                  <c:v>2355.1999999999998</c:v>
                </c:pt>
                <c:pt idx="4855">
                  <c:v>2185</c:v>
                </c:pt>
                <c:pt idx="4856">
                  <c:v>2044.5</c:v>
                </c:pt>
                <c:pt idx="4857">
                  <c:v>1968.7</c:v>
                </c:pt>
                <c:pt idx="4858">
                  <c:v>2008.7</c:v>
                </c:pt>
                <c:pt idx="4859">
                  <c:v>2056.3000000000002</c:v>
                </c:pt>
                <c:pt idx="4860">
                  <c:v>2113.6</c:v>
                </c:pt>
                <c:pt idx="4861">
                  <c:v>2194.4</c:v>
                </c:pt>
                <c:pt idx="4862">
                  <c:v>2273.3000000000002</c:v>
                </c:pt>
                <c:pt idx="4863">
                  <c:v>2270</c:v>
                </c:pt>
                <c:pt idx="4864">
                  <c:v>2249.1999999999998</c:v>
                </c:pt>
                <c:pt idx="4865">
                  <c:v>2167</c:v>
                </c:pt>
                <c:pt idx="4866">
                  <c:v>2114.6999999999998</c:v>
                </c:pt>
                <c:pt idx="4867">
                  <c:v>2145.4</c:v>
                </c:pt>
                <c:pt idx="4868">
                  <c:v>2167.6999999999998</c:v>
                </c:pt>
                <c:pt idx="4869">
                  <c:v>2206</c:v>
                </c:pt>
                <c:pt idx="4870">
                  <c:v>2232.4</c:v>
                </c:pt>
                <c:pt idx="4871">
                  <c:v>2214.5</c:v>
                </c:pt>
                <c:pt idx="4872">
                  <c:v>2172.6</c:v>
                </c:pt>
                <c:pt idx="4873">
                  <c:v>2144.1</c:v>
                </c:pt>
                <c:pt idx="4874">
                  <c:v>2078.3000000000002</c:v>
                </c:pt>
                <c:pt idx="4875">
                  <c:v>2100.5</c:v>
                </c:pt>
                <c:pt idx="4876">
                  <c:v>2157.9</c:v>
                </c:pt>
                <c:pt idx="4877">
                  <c:v>2285.3000000000002</c:v>
                </c:pt>
                <c:pt idx="4878">
                  <c:v>2278.4</c:v>
                </c:pt>
                <c:pt idx="4879">
                  <c:v>2183.5</c:v>
                </c:pt>
                <c:pt idx="4880">
                  <c:v>2246.6999999999998</c:v>
                </c:pt>
                <c:pt idx="4881">
                  <c:v>2245</c:v>
                </c:pt>
                <c:pt idx="4882">
                  <c:v>2390</c:v>
                </c:pt>
                <c:pt idx="4883">
                  <c:v>2481.5</c:v>
                </c:pt>
                <c:pt idx="4884">
                  <c:v>2510.8000000000002</c:v>
                </c:pt>
                <c:pt idx="4885">
                  <c:v>2429.1999999999998</c:v>
                </c:pt>
                <c:pt idx="4886">
                  <c:v>2209.3000000000002</c:v>
                </c:pt>
                <c:pt idx="4887">
                  <c:v>2197.8000000000002</c:v>
                </c:pt>
                <c:pt idx="4888">
                  <c:v>2318.3000000000002</c:v>
                </c:pt>
                <c:pt idx="4889">
                  <c:v>2464.4</c:v>
                </c:pt>
                <c:pt idx="4890">
                  <c:v>2486.1</c:v>
                </c:pt>
                <c:pt idx="4891">
                  <c:v>2214.1999999999998</c:v>
                </c:pt>
                <c:pt idx="4892">
                  <c:v>1890.3</c:v>
                </c:pt>
                <c:pt idx="4893">
                  <c:v>1879.2</c:v>
                </c:pt>
                <c:pt idx="4894">
                  <c:v>1995.7</c:v>
                </c:pt>
                <c:pt idx="4895">
                  <c:v>2128.8000000000002</c:v>
                </c:pt>
                <c:pt idx="4896">
                  <c:v>2159.1999999999998</c:v>
                </c:pt>
                <c:pt idx="4897">
                  <c:v>2194.4</c:v>
                </c:pt>
                <c:pt idx="4898">
                  <c:v>2220.9</c:v>
                </c:pt>
                <c:pt idx="4899">
                  <c:v>2197.5</c:v>
                </c:pt>
                <c:pt idx="4900">
                  <c:v>2280.5</c:v>
                </c:pt>
                <c:pt idx="4901">
                  <c:v>2292.5</c:v>
                </c:pt>
                <c:pt idx="4902">
                  <c:v>2286.1</c:v>
                </c:pt>
                <c:pt idx="4903">
                  <c:v>2251.4</c:v>
                </c:pt>
                <c:pt idx="4904">
                  <c:v>2209.6999999999998</c:v>
                </c:pt>
                <c:pt idx="4905">
                  <c:v>2167</c:v>
                </c:pt>
                <c:pt idx="4906">
                  <c:v>2243.5</c:v>
                </c:pt>
                <c:pt idx="4907">
                  <c:v>2352.3000000000002</c:v>
                </c:pt>
                <c:pt idx="4908">
                  <c:v>2384.5</c:v>
                </c:pt>
                <c:pt idx="4909">
                  <c:v>2376.1</c:v>
                </c:pt>
                <c:pt idx="4910">
                  <c:v>2428.8000000000002</c:v>
                </c:pt>
                <c:pt idx="4911">
                  <c:v>2427.9</c:v>
                </c:pt>
                <c:pt idx="4912">
                  <c:v>2320.8000000000002</c:v>
                </c:pt>
                <c:pt idx="4913">
                  <c:v>2175.9</c:v>
                </c:pt>
                <c:pt idx="4914">
                  <c:v>2166.9</c:v>
                </c:pt>
                <c:pt idx="4915">
                  <c:v>2195.8000000000002</c:v>
                </c:pt>
                <c:pt idx="4916">
                  <c:v>2228.9</c:v>
                </c:pt>
                <c:pt idx="4917">
                  <c:v>2280.6999999999998</c:v>
                </c:pt>
                <c:pt idx="4918">
                  <c:v>2205.6999999999998</c:v>
                </c:pt>
                <c:pt idx="4919">
                  <c:v>2117.5</c:v>
                </c:pt>
                <c:pt idx="4920">
                  <c:v>2073.6999999999998</c:v>
                </c:pt>
                <c:pt idx="4921">
                  <c:v>2077.1</c:v>
                </c:pt>
                <c:pt idx="4922">
                  <c:v>2117.1</c:v>
                </c:pt>
                <c:pt idx="4923">
                  <c:v>2139.4</c:v>
                </c:pt>
                <c:pt idx="4924">
                  <c:v>2090.6999999999998</c:v>
                </c:pt>
                <c:pt idx="4925">
                  <c:v>1991.7</c:v>
                </c:pt>
                <c:pt idx="4926">
                  <c:v>1967.2</c:v>
                </c:pt>
                <c:pt idx="4927">
                  <c:v>2125.1</c:v>
                </c:pt>
                <c:pt idx="4928">
                  <c:v>2267.5</c:v>
                </c:pt>
                <c:pt idx="4929">
                  <c:v>2327.1999999999998</c:v>
                </c:pt>
                <c:pt idx="4930">
                  <c:v>2267.6</c:v>
                </c:pt>
                <c:pt idx="4931">
                  <c:v>2313.6999999999998</c:v>
                </c:pt>
                <c:pt idx="4932">
                  <c:v>2299.1</c:v>
                </c:pt>
                <c:pt idx="4933">
                  <c:v>2240</c:v>
                </c:pt>
                <c:pt idx="4934">
                  <c:v>2315.6</c:v>
                </c:pt>
                <c:pt idx="4935">
                  <c:v>2309.5</c:v>
                </c:pt>
                <c:pt idx="4936">
                  <c:v>2242.6999999999998</c:v>
                </c:pt>
                <c:pt idx="4937">
                  <c:v>2193.1</c:v>
                </c:pt>
                <c:pt idx="4938">
                  <c:v>2167.8000000000002</c:v>
                </c:pt>
                <c:pt idx="4939">
                  <c:v>2094.6999999999998</c:v>
                </c:pt>
                <c:pt idx="4940">
                  <c:v>2065.6</c:v>
                </c:pt>
                <c:pt idx="4941">
                  <c:v>2077.3000000000002</c:v>
                </c:pt>
                <c:pt idx="4942">
                  <c:v>2196.3000000000002</c:v>
                </c:pt>
                <c:pt idx="4943">
                  <c:v>2368</c:v>
                </c:pt>
                <c:pt idx="4944">
                  <c:v>2458.6</c:v>
                </c:pt>
                <c:pt idx="4945">
                  <c:v>2721.8</c:v>
                </c:pt>
                <c:pt idx="4946">
                  <c:v>2926.2</c:v>
                </c:pt>
                <c:pt idx="4947">
                  <c:v>2982</c:v>
                </c:pt>
                <c:pt idx="4948">
                  <c:v>2868.9</c:v>
                </c:pt>
                <c:pt idx="4949">
                  <c:v>2782.9</c:v>
                </c:pt>
                <c:pt idx="4950">
                  <c:v>2724</c:v>
                </c:pt>
                <c:pt idx="4951">
                  <c:v>2722.4</c:v>
                </c:pt>
                <c:pt idx="4952">
                  <c:v>2683.1</c:v>
                </c:pt>
                <c:pt idx="4953">
                  <c:v>2611.5</c:v>
                </c:pt>
                <c:pt idx="4954">
                  <c:v>2234.9</c:v>
                </c:pt>
                <c:pt idx="4955">
                  <c:v>1887.7</c:v>
                </c:pt>
                <c:pt idx="4956">
                  <c:v>1813.4</c:v>
                </c:pt>
                <c:pt idx="4957">
                  <c:v>1872.6</c:v>
                </c:pt>
                <c:pt idx="4958">
                  <c:v>2028.3</c:v>
                </c:pt>
                <c:pt idx="4959">
                  <c:v>2084.6999999999998</c:v>
                </c:pt>
                <c:pt idx="4960">
                  <c:v>2014.7</c:v>
                </c:pt>
                <c:pt idx="4961">
                  <c:v>1942.1</c:v>
                </c:pt>
                <c:pt idx="4962">
                  <c:v>1928</c:v>
                </c:pt>
                <c:pt idx="4963">
                  <c:v>2024</c:v>
                </c:pt>
                <c:pt idx="4964">
                  <c:v>2142.1</c:v>
                </c:pt>
                <c:pt idx="4965">
                  <c:v>2169.3000000000002</c:v>
                </c:pt>
                <c:pt idx="4966">
                  <c:v>1960.8</c:v>
                </c:pt>
                <c:pt idx="4967">
                  <c:v>1765.5</c:v>
                </c:pt>
                <c:pt idx="4968">
                  <c:v>1807</c:v>
                </c:pt>
                <c:pt idx="4969">
                  <c:v>1908.4</c:v>
                </c:pt>
                <c:pt idx="4970">
                  <c:v>2005.5</c:v>
                </c:pt>
                <c:pt idx="4971">
                  <c:v>2010.8</c:v>
                </c:pt>
                <c:pt idx="4972">
                  <c:v>1988.7</c:v>
                </c:pt>
                <c:pt idx="4973">
                  <c:v>2067.8000000000002</c:v>
                </c:pt>
                <c:pt idx="4974">
                  <c:v>2071.6</c:v>
                </c:pt>
                <c:pt idx="4975">
                  <c:v>2117.5</c:v>
                </c:pt>
                <c:pt idx="4976">
                  <c:v>2152.1999999999998</c:v>
                </c:pt>
                <c:pt idx="4977">
                  <c:v>2187.1</c:v>
                </c:pt>
                <c:pt idx="4978">
                  <c:v>2234.4</c:v>
                </c:pt>
                <c:pt idx="4979">
                  <c:v>2265.3000000000002</c:v>
                </c:pt>
                <c:pt idx="4980">
                  <c:v>2316</c:v>
                </c:pt>
                <c:pt idx="4981">
                  <c:v>2282</c:v>
                </c:pt>
                <c:pt idx="4982">
                  <c:v>2222.6999999999998</c:v>
                </c:pt>
                <c:pt idx="4983">
                  <c:v>2196.3000000000002</c:v>
                </c:pt>
                <c:pt idx="4984">
                  <c:v>2188.1</c:v>
                </c:pt>
                <c:pt idx="4985">
                  <c:v>2206.8000000000002</c:v>
                </c:pt>
                <c:pt idx="4986">
                  <c:v>2214.1999999999998</c:v>
                </c:pt>
                <c:pt idx="4987">
                  <c:v>2469.1</c:v>
                </c:pt>
                <c:pt idx="4988">
                  <c:v>2600</c:v>
                </c:pt>
                <c:pt idx="4989">
                  <c:v>2627.3</c:v>
                </c:pt>
                <c:pt idx="4990">
                  <c:v>2412.8000000000002</c:v>
                </c:pt>
                <c:pt idx="4991">
                  <c:v>2225.9</c:v>
                </c:pt>
                <c:pt idx="4992">
                  <c:v>2186.3000000000002</c:v>
                </c:pt>
                <c:pt idx="4993">
                  <c:v>2215.6</c:v>
                </c:pt>
                <c:pt idx="4994">
                  <c:v>2318.1</c:v>
                </c:pt>
                <c:pt idx="4995">
                  <c:v>2387.3000000000002</c:v>
                </c:pt>
                <c:pt idx="4996">
                  <c:v>2464.1</c:v>
                </c:pt>
                <c:pt idx="4997">
                  <c:v>2493.6999999999998</c:v>
                </c:pt>
                <c:pt idx="4998">
                  <c:v>2476</c:v>
                </c:pt>
                <c:pt idx="4999">
                  <c:v>2588.3000000000002</c:v>
                </c:pt>
                <c:pt idx="5000">
                  <c:v>2781.3</c:v>
                </c:pt>
                <c:pt idx="5001">
                  <c:v>2774.5</c:v>
                </c:pt>
                <c:pt idx="5002">
                  <c:v>2714</c:v>
                </c:pt>
                <c:pt idx="5003">
                  <c:v>2593.4</c:v>
                </c:pt>
                <c:pt idx="5004">
                  <c:v>2547.9</c:v>
                </c:pt>
                <c:pt idx="5005">
                  <c:v>2443.1999999999998</c:v>
                </c:pt>
                <c:pt idx="5006">
                  <c:v>2404.3000000000002</c:v>
                </c:pt>
                <c:pt idx="5007">
                  <c:v>2426.6</c:v>
                </c:pt>
                <c:pt idx="5008">
                  <c:v>2323.5</c:v>
                </c:pt>
                <c:pt idx="5009">
                  <c:v>2232.8000000000002</c:v>
                </c:pt>
                <c:pt idx="5010">
                  <c:v>2206</c:v>
                </c:pt>
                <c:pt idx="5011">
                  <c:v>2152.4</c:v>
                </c:pt>
                <c:pt idx="5012">
                  <c:v>2061.6999999999998</c:v>
                </c:pt>
                <c:pt idx="5013">
                  <c:v>2044.6</c:v>
                </c:pt>
                <c:pt idx="5014">
                  <c:v>2094.1999999999998</c:v>
                </c:pt>
                <c:pt idx="5015">
                  <c:v>2083.3000000000002</c:v>
                </c:pt>
                <c:pt idx="5016">
                  <c:v>2097.4</c:v>
                </c:pt>
                <c:pt idx="5017">
                  <c:v>2132.1999999999998</c:v>
                </c:pt>
                <c:pt idx="5018">
                  <c:v>2158.8000000000002</c:v>
                </c:pt>
                <c:pt idx="5019">
                  <c:v>2174.5</c:v>
                </c:pt>
                <c:pt idx="5020">
                  <c:v>2080.4</c:v>
                </c:pt>
                <c:pt idx="5021">
                  <c:v>1922.6</c:v>
                </c:pt>
                <c:pt idx="5022">
                  <c:v>1872.8</c:v>
                </c:pt>
                <c:pt idx="5023">
                  <c:v>1922.9</c:v>
                </c:pt>
                <c:pt idx="5024">
                  <c:v>2177.6999999999998</c:v>
                </c:pt>
                <c:pt idx="5025">
                  <c:v>2259.8000000000002</c:v>
                </c:pt>
                <c:pt idx="5026">
                  <c:v>2216.1999999999998</c:v>
                </c:pt>
                <c:pt idx="5027">
                  <c:v>2046.9</c:v>
                </c:pt>
                <c:pt idx="5028">
                  <c:v>2010.5</c:v>
                </c:pt>
                <c:pt idx="5029">
                  <c:v>2189</c:v>
                </c:pt>
                <c:pt idx="5030">
                  <c:v>2464.4</c:v>
                </c:pt>
                <c:pt idx="5031">
                  <c:v>2515.4</c:v>
                </c:pt>
                <c:pt idx="5032">
                  <c:v>2407</c:v>
                </c:pt>
                <c:pt idx="5033">
                  <c:v>2232.5</c:v>
                </c:pt>
                <c:pt idx="5034">
                  <c:v>2199.8000000000002</c:v>
                </c:pt>
                <c:pt idx="5035">
                  <c:v>2222.3000000000002</c:v>
                </c:pt>
                <c:pt idx="5036">
                  <c:v>2297.6</c:v>
                </c:pt>
                <c:pt idx="5037">
                  <c:v>2300.9</c:v>
                </c:pt>
                <c:pt idx="5038">
                  <c:v>2179.6999999999998</c:v>
                </c:pt>
                <c:pt idx="5039">
                  <c:v>2127.1999999999998</c:v>
                </c:pt>
                <c:pt idx="5040">
                  <c:v>2127.1</c:v>
                </c:pt>
                <c:pt idx="5041">
                  <c:v>2219.3000000000002</c:v>
                </c:pt>
                <c:pt idx="5042">
                  <c:v>2311.9</c:v>
                </c:pt>
                <c:pt idx="5043">
                  <c:v>2328.3000000000002</c:v>
                </c:pt>
                <c:pt idx="5044">
                  <c:v>2421.3000000000002</c:v>
                </c:pt>
                <c:pt idx="5045">
                  <c:v>2572.6</c:v>
                </c:pt>
                <c:pt idx="5046">
                  <c:v>2569.3000000000002</c:v>
                </c:pt>
                <c:pt idx="5047">
                  <c:v>2342.9</c:v>
                </c:pt>
                <c:pt idx="5048">
                  <c:v>1997.6</c:v>
                </c:pt>
                <c:pt idx="5049">
                  <c:v>1961.9</c:v>
                </c:pt>
                <c:pt idx="5050">
                  <c:v>2011.6</c:v>
                </c:pt>
                <c:pt idx="5051">
                  <c:v>2162.6999999999998</c:v>
                </c:pt>
                <c:pt idx="5052">
                  <c:v>2188.9</c:v>
                </c:pt>
                <c:pt idx="5053">
                  <c:v>2280.1999999999998</c:v>
                </c:pt>
                <c:pt idx="5054">
                  <c:v>2387.1999999999998</c:v>
                </c:pt>
                <c:pt idx="5055">
                  <c:v>2430.8000000000002</c:v>
                </c:pt>
                <c:pt idx="5056">
                  <c:v>2235.9</c:v>
                </c:pt>
                <c:pt idx="5057">
                  <c:v>2008.6</c:v>
                </c:pt>
                <c:pt idx="5058">
                  <c:v>2030.4</c:v>
                </c:pt>
                <c:pt idx="5059">
                  <c:v>2262</c:v>
                </c:pt>
                <c:pt idx="5060">
                  <c:v>2501.4</c:v>
                </c:pt>
                <c:pt idx="5061">
                  <c:v>2538.6999999999998</c:v>
                </c:pt>
                <c:pt idx="5062">
                  <c:v>2574.6999999999998</c:v>
                </c:pt>
                <c:pt idx="5063">
                  <c:v>2640.4</c:v>
                </c:pt>
                <c:pt idx="5064">
                  <c:v>2679.7</c:v>
                </c:pt>
                <c:pt idx="5065">
                  <c:v>2598.5</c:v>
                </c:pt>
                <c:pt idx="5066">
                  <c:v>2435.9</c:v>
                </c:pt>
                <c:pt idx="5067">
                  <c:v>2416.1999999999998</c:v>
                </c:pt>
                <c:pt idx="5068">
                  <c:v>2358.8000000000002</c:v>
                </c:pt>
                <c:pt idx="5069">
                  <c:v>2357.6</c:v>
                </c:pt>
                <c:pt idx="5070">
                  <c:v>2292.9</c:v>
                </c:pt>
                <c:pt idx="5071">
                  <c:v>2249</c:v>
                </c:pt>
                <c:pt idx="5072">
                  <c:v>2241.4</c:v>
                </c:pt>
                <c:pt idx="5073">
                  <c:v>2241.3000000000002</c:v>
                </c:pt>
                <c:pt idx="5074">
                  <c:v>2221.1999999999998</c:v>
                </c:pt>
                <c:pt idx="5075">
                  <c:v>2218.6</c:v>
                </c:pt>
                <c:pt idx="5076">
                  <c:v>2205.5</c:v>
                </c:pt>
                <c:pt idx="5077">
                  <c:v>2267.9</c:v>
                </c:pt>
                <c:pt idx="5078">
                  <c:v>2386.9</c:v>
                </c:pt>
                <c:pt idx="5079">
                  <c:v>2424.9</c:v>
                </c:pt>
                <c:pt idx="5080">
                  <c:v>2383.6999999999998</c:v>
                </c:pt>
                <c:pt idx="5081">
                  <c:v>2270.5</c:v>
                </c:pt>
                <c:pt idx="5082">
                  <c:v>2233.3000000000002</c:v>
                </c:pt>
                <c:pt idx="5083">
                  <c:v>2154.6999999999998</c:v>
                </c:pt>
                <c:pt idx="5084">
                  <c:v>2116.9</c:v>
                </c:pt>
                <c:pt idx="5085">
                  <c:v>2094.4</c:v>
                </c:pt>
                <c:pt idx="5086">
                  <c:v>2042.3</c:v>
                </c:pt>
                <c:pt idx="5087">
                  <c:v>1927.7</c:v>
                </c:pt>
                <c:pt idx="5088">
                  <c:v>1916</c:v>
                </c:pt>
                <c:pt idx="5089">
                  <c:v>1968.9</c:v>
                </c:pt>
                <c:pt idx="5090">
                  <c:v>2054.8000000000002</c:v>
                </c:pt>
                <c:pt idx="5091">
                  <c:v>2093.1999999999998</c:v>
                </c:pt>
                <c:pt idx="5092">
                  <c:v>2142.6999999999998</c:v>
                </c:pt>
                <c:pt idx="5093">
                  <c:v>2176.8000000000002</c:v>
                </c:pt>
                <c:pt idx="5094">
                  <c:v>2185.5</c:v>
                </c:pt>
                <c:pt idx="5095">
                  <c:v>2151</c:v>
                </c:pt>
                <c:pt idx="5096">
                  <c:v>2109.6999999999998</c:v>
                </c:pt>
                <c:pt idx="5097">
                  <c:v>2108.6</c:v>
                </c:pt>
                <c:pt idx="5098">
                  <c:v>2083.3000000000002</c:v>
                </c:pt>
                <c:pt idx="5099">
                  <c:v>2086.1</c:v>
                </c:pt>
                <c:pt idx="5100">
                  <c:v>2088.1999999999998</c:v>
                </c:pt>
                <c:pt idx="5101">
                  <c:v>2190.9</c:v>
                </c:pt>
                <c:pt idx="5102">
                  <c:v>2318.8000000000002</c:v>
                </c:pt>
                <c:pt idx="5103">
                  <c:v>2417.5</c:v>
                </c:pt>
                <c:pt idx="5104">
                  <c:v>2266.6999999999998</c:v>
                </c:pt>
                <c:pt idx="5105">
                  <c:v>2183.6</c:v>
                </c:pt>
                <c:pt idx="5106">
                  <c:v>2147.1</c:v>
                </c:pt>
                <c:pt idx="5107">
                  <c:v>2200.1999999999998</c:v>
                </c:pt>
                <c:pt idx="5108">
                  <c:v>2325.8000000000002</c:v>
                </c:pt>
                <c:pt idx="5109">
                  <c:v>2366.3000000000002</c:v>
                </c:pt>
                <c:pt idx="5110">
                  <c:v>2553.8000000000002</c:v>
                </c:pt>
                <c:pt idx="5111">
                  <c:v>2677.3</c:v>
                </c:pt>
                <c:pt idx="5112">
                  <c:v>2663.8</c:v>
                </c:pt>
                <c:pt idx="5113">
                  <c:v>2515.6999999999998</c:v>
                </c:pt>
                <c:pt idx="5114">
                  <c:v>2391</c:v>
                </c:pt>
                <c:pt idx="5115">
                  <c:v>2359.6999999999998</c:v>
                </c:pt>
                <c:pt idx="5116">
                  <c:v>2335.1</c:v>
                </c:pt>
                <c:pt idx="5117">
                  <c:v>2288.3000000000002</c:v>
                </c:pt>
                <c:pt idx="5118">
                  <c:v>2272.6999999999998</c:v>
                </c:pt>
                <c:pt idx="5119">
                  <c:v>2783.2</c:v>
                </c:pt>
                <c:pt idx="5120">
                  <c:v>3227.1</c:v>
                </c:pt>
                <c:pt idx="5121">
                  <c:v>3229.5</c:v>
                </c:pt>
                <c:pt idx="5122">
                  <c:v>2996.4</c:v>
                </c:pt>
                <c:pt idx="5123">
                  <c:v>2651.1</c:v>
                </c:pt>
                <c:pt idx="5124">
                  <c:v>2621.5</c:v>
                </c:pt>
                <c:pt idx="5125">
                  <c:v>2585.5</c:v>
                </c:pt>
                <c:pt idx="5126">
                  <c:v>2581.1999999999998</c:v>
                </c:pt>
                <c:pt idx="5127">
                  <c:v>2597</c:v>
                </c:pt>
                <c:pt idx="5128">
                  <c:v>2565.5</c:v>
                </c:pt>
                <c:pt idx="5129">
                  <c:v>2475</c:v>
                </c:pt>
                <c:pt idx="5130">
                  <c:v>2448.3000000000002</c:v>
                </c:pt>
                <c:pt idx="5131">
                  <c:v>2333.3000000000002</c:v>
                </c:pt>
                <c:pt idx="5132">
                  <c:v>2312.3000000000002</c:v>
                </c:pt>
                <c:pt idx="5133">
                  <c:v>2309.1999999999998</c:v>
                </c:pt>
                <c:pt idx="5134">
                  <c:v>2251.4</c:v>
                </c:pt>
                <c:pt idx="5135">
                  <c:v>2230</c:v>
                </c:pt>
                <c:pt idx="5136">
                  <c:v>2219.5</c:v>
                </c:pt>
                <c:pt idx="5137">
                  <c:v>2239.1</c:v>
                </c:pt>
                <c:pt idx="5138">
                  <c:v>2284.3000000000002</c:v>
                </c:pt>
                <c:pt idx="5139">
                  <c:v>2322.1</c:v>
                </c:pt>
                <c:pt idx="5140">
                  <c:v>2549.3000000000002</c:v>
                </c:pt>
                <c:pt idx="5141">
                  <c:v>2717.5</c:v>
                </c:pt>
                <c:pt idx="5142">
                  <c:v>2786.5</c:v>
                </c:pt>
                <c:pt idx="5143">
                  <c:v>2627.8</c:v>
                </c:pt>
                <c:pt idx="5144">
                  <c:v>2381.3000000000002</c:v>
                </c:pt>
                <c:pt idx="5145">
                  <c:v>2327.3000000000002</c:v>
                </c:pt>
                <c:pt idx="5146">
                  <c:v>2287.1999999999998</c:v>
                </c:pt>
                <c:pt idx="5147">
                  <c:v>2231.9</c:v>
                </c:pt>
                <c:pt idx="5148">
                  <c:v>2232.9</c:v>
                </c:pt>
                <c:pt idx="5149">
                  <c:v>2220.5</c:v>
                </c:pt>
                <c:pt idx="5150">
                  <c:v>2232.3000000000002</c:v>
                </c:pt>
                <c:pt idx="5151">
                  <c:v>2211</c:v>
                </c:pt>
                <c:pt idx="5152">
                  <c:v>2129</c:v>
                </c:pt>
                <c:pt idx="5153">
                  <c:v>2084.1</c:v>
                </c:pt>
                <c:pt idx="5154">
                  <c:v>2072</c:v>
                </c:pt>
                <c:pt idx="5155">
                  <c:v>2121.6999999999998</c:v>
                </c:pt>
                <c:pt idx="5156">
                  <c:v>2220.4</c:v>
                </c:pt>
                <c:pt idx="5157">
                  <c:v>2262.6</c:v>
                </c:pt>
                <c:pt idx="5158">
                  <c:v>2277.6</c:v>
                </c:pt>
                <c:pt idx="5159">
                  <c:v>2273.4</c:v>
                </c:pt>
                <c:pt idx="5160">
                  <c:v>2249.1</c:v>
                </c:pt>
                <c:pt idx="5161">
                  <c:v>2257.6</c:v>
                </c:pt>
                <c:pt idx="5162">
                  <c:v>2261.9</c:v>
                </c:pt>
                <c:pt idx="5163">
                  <c:v>2259.3000000000002</c:v>
                </c:pt>
                <c:pt idx="5164">
                  <c:v>2290.4</c:v>
                </c:pt>
                <c:pt idx="5165">
                  <c:v>2330.4</c:v>
                </c:pt>
                <c:pt idx="5166">
                  <c:v>2336.4</c:v>
                </c:pt>
                <c:pt idx="5167">
                  <c:v>2234.1999999999998</c:v>
                </c:pt>
                <c:pt idx="5168">
                  <c:v>2060.6</c:v>
                </c:pt>
                <c:pt idx="5169">
                  <c:v>2034.3</c:v>
                </c:pt>
                <c:pt idx="5170">
                  <c:v>2145.5</c:v>
                </c:pt>
                <c:pt idx="5171">
                  <c:v>2213.5</c:v>
                </c:pt>
                <c:pt idx="5172">
                  <c:v>2266.1</c:v>
                </c:pt>
                <c:pt idx="5173">
                  <c:v>2268.6</c:v>
                </c:pt>
                <c:pt idx="5174">
                  <c:v>2252.5</c:v>
                </c:pt>
                <c:pt idx="5175">
                  <c:v>2245.5</c:v>
                </c:pt>
                <c:pt idx="5176">
                  <c:v>2244.5</c:v>
                </c:pt>
                <c:pt idx="5177">
                  <c:v>2225.6999999999998</c:v>
                </c:pt>
                <c:pt idx="5178">
                  <c:v>2219.5</c:v>
                </c:pt>
                <c:pt idx="5179">
                  <c:v>2238.9</c:v>
                </c:pt>
                <c:pt idx="5180">
                  <c:v>2284.5</c:v>
                </c:pt>
                <c:pt idx="5181">
                  <c:v>2275.4</c:v>
                </c:pt>
                <c:pt idx="5182">
                  <c:v>2043.1</c:v>
                </c:pt>
                <c:pt idx="5183">
                  <c:v>1857.2</c:v>
                </c:pt>
                <c:pt idx="5184">
                  <c:v>1820.2</c:v>
                </c:pt>
                <c:pt idx="5185">
                  <c:v>2038.9</c:v>
                </c:pt>
                <c:pt idx="5186">
                  <c:v>2298.6</c:v>
                </c:pt>
                <c:pt idx="5187">
                  <c:v>2336.8000000000002</c:v>
                </c:pt>
                <c:pt idx="5188">
                  <c:v>2266.8000000000002</c:v>
                </c:pt>
                <c:pt idx="5189">
                  <c:v>2191.6999999999998</c:v>
                </c:pt>
                <c:pt idx="5190">
                  <c:v>2158.8000000000002</c:v>
                </c:pt>
                <c:pt idx="5191">
                  <c:v>2078.6</c:v>
                </c:pt>
                <c:pt idx="5192">
                  <c:v>1985.1</c:v>
                </c:pt>
                <c:pt idx="5193">
                  <c:v>1968.9</c:v>
                </c:pt>
                <c:pt idx="5194">
                  <c:v>1972.9</c:v>
                </c:pt>
                <c:pt idx="5195">
                  <c:v>2013.1</c:v>
                </c:pt>
                <c:pt idx="5196">
                  <c:v>2028.3</c:v>
                </c:pt>
                <c:pt idx="5197">
                  <c:v>2145.1999999999998</c:v>
                </c:pt>
                <c:pt idx="5198">
                  <c:v>2287.1999999999998</c:v>
                </c:pt>
                <c:pt idx="5199">
                  <c:v>2351.3000000000002</c:v>
                </c:pt>
                <c:pt idx="5200">
                  <c:v>2305.1</c:v>
                </c:pt>
                <c:pt idx="5201">
                  <c:v>2160.4</c:v>
                </c:pt>
                <c:pt idx="5202">
                  <c:v>2140.8000000000002</c:v>
                </c:pt>
                <c:pt idx="5203">
                  <c:v>2109.3000000000002</c:v>
                </c:pt>
                <c:pt idx="5204">
                  <c:v>2093.6</c:v>
                </c:pt>
                <c:pt idx="5205">
                  <c:v>2077.6999999999998</c:v>
                </c:pt>
                <c:pt idx="5206">
                  <c:v>2188</c:v>
                </c:pt>
                <c:pt idx="5207">
                  <c:v>2360</c:v>
                </c:pt>
                <c:pt idx="5208">
                  <c:v>2391.4</c:v>
                </c:pt>
                <c:pt idx="5209">
                  <c:v>2407.9</c:v>
                </c:pt>
                <c:pt idx="5210">
                  <c:v>2366.5</c:v>
                </c:pt>
                <c:pt idx="5211">
                  <c:v>2350.1</c:v>
                </c:pt>
                <c:pt idx="5212">
                  <c:v>2213.8000000000002</c:v>
                </c:pt>
                <c:pt idx="5213">
                  <c:v>1987.9</c:v>
                </c:pt>
                <c:pt idx="5214">
                  <c:v>1952.2</c:v>
                </c:pt>
                <c:pt idx="5215">
                  <c:v>1934.2</c:v>
                </c:pt>
                <c:pt idx="5216">
                  <c:v>1913.2</c:v>
                </c:pt>
                <c:pt idx="5217">
                  <c:v>1922.2</c:v>
                </c:pt>
                <c:pt idx="5218">
                  <c:v>2031.8</c:v>
                </c:pt>
                <c:pt idx="5219">
                  <c:v>2170.1999999999998</c:v>
                </c:pt>
                <c:pt idx="5220">
                  <c:v>2177.3000000000002</c:v>
                </c:pt>
                <c:pt idx="5221">
                  <c:v>2308.6999999999998</c:v>
                </c:pt>
                <c:pt idx="5222">
                  <c:v>2415.5</c:v>
                </c:pt>
                <c:pt idx="5223">
                  <c:v>2470.4</c:v>
                </c:pt>
                <c:pt idx="5224">
                  <c:v>2381.4</c:v>
                </c:pt>
                <c:pt idx="5225">
                  <c:v>2236.1999999999998</c:v>
                </c:pt>
                <c:pt idx="5226">
                  <c:v>2191.4</c:v>
                </c:pt>
                <c:pt idx="5227">
                  <c:v>2041.9</c:v>
                </c:pt>
                <c:pt idx="5228">
                  <c:v>1842</c:v>
                </c:pt>
                <c:pt idx="5229">
                  <c:v>1790.4</c:v>
                </c:pt>
                <c:pt idx="5230">
                  <c:v>1833</c:v>
                </c:pt>
                <c:pt idx="5231">
                  <c:v>2000.5</c:v>
                </c:pt>
                <c:pt idx="5232">
                  <c:v>2013.7</c:v>
                </c:pt>
                <c:pt idx="5233">
                  <c:v>2180.5</c:v>
                </c:pt>
                <c:pt idx="5234">
                  <c:v>2324.4</c:v>
                </c:pt>
                <c:pt idx="5235">
                  <c:v>2359.8000000000002</c:v>
                </c:pt>
                <c:pt idx="5236">
                  <c:v>2337.6</c:v>
                </c:pt>
                <c:pt idx="5237">
                  <c:v>2308.8000000000002</c:v>
                </c:pt>
                <c:pt idx="5238">
                  <c:v>2304.4</c:v>
                </c:pt>
                <c:pt idx="5239">
                  <c:v>2270.6999999999998</c:v>
                </c:pt>
                <c:pt idx="5240">
                  <c:v>2235.9</c:v>
                </c:pt>
                <c:pt idx="5241">
                  <c:v>2242.6999999999998</c:v>
                </c:pt>
                <c:pt idx="5242">
                  <c:v>2248.6999999999998</c:v>
                </c:pt>
                <c:pt idx="5243">
                  <c:v>2225.4</c:v>
                </c:pt>
                <c:pt idx="5244">
                  <c:v>2239.8000000000002</c:v>
                </c:pt>
                <c:pt idx="5245">
                  <c:v>2303.6999999999998</c:v>
                </c:pt>
                <c:pt idx="5246">
                  <c:v>2349.8000000000002</c:v>
                </c:pt>
                <c:pt idx="5247">
                  <c:v>2385.9</c:v>
                </c:pt>
                <c:pt idx="5248">
                  <c:v>2391.5</c:v>
                </c:pt>
                <c:pt idx="5249">
                  <c:v>2396.9</c:v>
                </c:pt>
                <c:pt idx="5250">
                  <c:v>2388.6999999999998</c:v>
                </c:pt>
                <c:pt idx="5251">
                  <c:v>2252.8000000000002</c:v>
                </c:pt>
                <c:pt idx="5252">
                  <c:v>2113.8000000000002</c:v>
                </c:pt>
                <c:pt idx="5253">
                  <c:v>2091.1</c:v>
                </c:pt>
                <c:pt idx="5254">
                  <c:v>2069.3000000000002</c:v>
                </c:pt>
                <c:pt idx="5255">
                  <c:v>2053.5</c:v>
                </c:pt>
                <c:pt idx="5256">
                  <c:v>2043.9</c:v>
                </c:pt>
                <c:pt idx="5257">
                  <c:v>2320.4</c:v>
                </c:pt>
                <c:pt idx="5258">
                  <c:v>2488.1</c:v>
                </c:pt>
                <c:pt idx="5259">
                  <c:v>2568.9</c:v>
                </c:pt>
                <c:pt idx="5260">
                  <c:v>2516.9</c:v>
                </c:pt>
                <c:pt idx="5261">
                  <c:v>2476.4</c:v>
                </c:pt>
                <c:pt idx="5262">
                  <c:v>2407.6</c:v>
                </c:pt>
                <c:pt idx="5263">
                  <c:v>2400.4</c:v>
                </c:pt>
                <c:pt idx="5264">
                  <c:v>2447.4</c:v>
                </c:pt>
                <c:pt idx="5265">
                  <c:v>2478.3000000000002</c:v>
                </c:pt>
                <c:pt idx="5266">
                  <c:v>2487.9</c:v>
                </c:pt>
                <c:pt idx="5267">
                  <c:v>2550.6999999999998</c:v>
                </c:pt>
                <c:pt idx="5268">
                  <c:v>2573.9</c:v>
                </c:pt>
                <c:pt idx="5269">
                  <c:v>2355.8000000000002</c:v>
                </c:pt>
                <c:pt idx="5270">
                  <c:v>2120.1</c:v>
                </c:pt>
                <c:pt idx="5271">
                  <c:v>2089.9</c:v>
                </c:pt>
                <c:pt idx="5272">
                  <c:v>2256.1</c:v>
                </c:pt>
                <c:pt idx="5273">
                  <c:v>2464.8000000000002</c:v>
                </c:pt>
                <c:pt idx="5274">
                  <c:v>2492.4</c:v>
                </c:pt>
                <c:pt idx="5275">
                  <c:v>2447.8000000000002</c:v>
                </c:pt>
                <c:pt idx="5276">
                  <c:v>2345.8000000000002</c:v>
                </c:pt>
                <c:pt idx="5277">
                  <c:v>2337.1</c:v>
                </c:pt>
                <c:pt idx="5278">
                  <c:v>2212.5</c:v>
                </c:pt>
                <c:pt idx="5279">
                  <c:v>2152.6999999999998</c:v>
                </c:pt>
                <c:pt idx="5280">
                  <c:v>2121.8000000000002</c:v>
                </c:pt>
                <c:pt idx="5281">
                  <c:v>2110.4</c:v>
                </c:pt>
                <c:pt idx="5282">
                  <c:v>2093.6</c:v>
                </c:pt>
                <c:pt idx="5283">
                  <c:v>2087.6</c:v>
                </c:pt>
                <c:pt idx="5284">
                  <c:v>2192.1</c:v>
                </c:pt>
                <c:pt idx="5285">
                  <c:v>2334.3000000000002</c:v>
                </c:pt>
                <c:pt idx="5286">
                  <c:v>2385.9</c:v>
                </c:pt>
                <c:pt idx="5287">
                  <c:v>2297.8000000000002</c:v>
                </c:pt>
                <c:pt idx="5288">
                  <c:v>2222.9</c:v>
                </c:pt>
                <c:pt idx="5289">
                  <c:v>2213.6</c:v>
                </c:pt>
                <c:pt idx="5290">
                  <c:v>2260.6</c:v>
                </c:pt>
                <c:pt idx="5291">
                  <c:v>2341.6999999999998</c:v>
                </c:pt>
                <c:pt idx="5292">
                  <c:v>2389.3000000000002</c:v>
                </c:pt>
                <c:pt idx="5293">
                  <c:v>2495.1</c:v>
                </c:pt>
                <c:pt idx="5294">
                  <c:v>2592.6</c:v>
                </c:pt>
                <c:pt idx="5295">
                  <c:v>2661.4</c:v>
                </c:pt>
                <c:pt idx="5296">
                  <c:v>2631.4</c:v>
                </c:pt>
                <c:pt idx="5297">
                  <c:v>2608.1999999999998</c:v>
                </c:pt>
                <c:pt idx="5298">
                  <c:v>2582.4</c:v>
                </c:pt>
                <c:pt idx="5299">
                  <c:v>2343.1999999999998</c:v>
                </c:pt>
                <c:pt idx="5300">
                  <c:v>2228.9</c:v>
                </c:pt>
                <c:pt idx="5301">
                  <c:v>2177.8000000000002</c:v>
                </c:pt>
                <c:pt idx="5302">
                  <c:v>2182</c:v>
                </c:pt>
                <c:pt idx="5303">
                  <c:v>2200.4</c:v>
                </c:pt>
                <c:pt idx="5304">
                  <c:v>2250.1999999999998</c:v>
                </c:pt>
                <c:pt idx="5305">
                  <c:v>2223.4</c:v>
                </c:pt>
                <c:pt idx="5306">
                  <c:v>2308.3000000000002</c:v>
                </c:pt>
                <c:pt idx="5307">
                  <c:v>2337.1</c:v>
                </c:pt>
                <c:pt idx="5308">
                  <c:v>2315</c:v>
                </c:pt>
                <c:pt idx="5309">
                  <c:v>2371.3000000000002</c:v>
                </c:pt>
                <c:pt idx="5310">
                  <c:v>2395.1</c:v>
                </c:pt>
                <c:pt idx="5311">
                  <c:v>2364.6</c:v>
                </c:pt>
                <c:pt idx="5312">
                  <c:v>2292.9</c:v>
                </c:pt>
                <c:pt idx="5313">
                  <c:v>2239.6</c:v>
                </c:pt>
                <c:pt idx="5314">
                  <c:v>2238.1</c:v>
                </c:pt>
                <c:pt idx="5315">
                  <c:v>2150</c:v>
                </c:pt>
                <c:pt idx="5316">
                  <c:v>2112.8000000000002</c:v>
                </c:pt>
                <c:pt idx="5317">
                  <c:v>2208.4</c:v>
                </c:pt>
                <c:pt idx="5318">
                  <c:v>2172.5</c:v>
                </c:pt>
                <c:pt idx="5319">
                  <c:v>2168.1</c:v>
                </c:pt>
                <c:pt idx="5320">
                  <c:v>2249.1</c:v>
                </c:pt>
                <c:pt idx="5321">
                  <c:v>2321</c:v>
                </c:pt>
                <c:pt idx="5322">
                  <c:v>2419.3000000000002</c:v>
                </c:pt>
                <c:pt idx="5323">
                  <c:v>2642.1</c:v>
                </c:pt>
                <c:pt idx="5324">
                  <c:v>2993.4</c:v>
                </c:pt>
                <c:pt idx="5325">
                  <c:v>3026.5</c:v>
                </c:pt>
                <c:pt idx="5326">
                  <c:v>2558.5</c:v>
                </c:pt>
                <c:pt idx="5327">
                  <c:v>2009.4</c:v>
                </c:pt>
                <c:pt idx="5328">
                  <c:v>1983.5</c:v>
                </c:pt>
                <c:pt idx="5329">
                  <c:v>2146.6</c:v>
                </c:pt>
                <c:pt idx="5330">
                  <c:v>2321.9</c:v>
                </c:pt>
                <c:pt idx="5331">
                  <c:v>2305</c:v>
                </c:pt>
                <c:pt idx="5332">
                  <c:v>2370</c:v>
                </c:pt>
                <c:pt idx="5333">
                  <c:v>2416.5</c:v>
                </c:pt>
                <c:pt idx="5334">
                  <c:v>2397.3000000000002</c:v>
                </c:pt>
                <c:pt idx="5335">
                  <c:v>2316.9</c:v>
                </c:pt>
                <c:pt idx="5336">
                  <c:v>2097.5</c:v>
                </c:pt>
                <c:pt idx="5337">
                  <c:v>2046.2</c:v>
                </c:pt>
                <c:pt idx="5338">
                  <c:v>2189.6</c:v>
                </c:pt>
                <c:pt idx="5339">
                  <c:v>2441.9</c:v>
                </c:pt>
                <c:pt idx="5340">
                  <c:v>2464.1</c:v>
                </c:pt>
                <c:pt idx="5341">
                  <c:v>2430</c:v>
                </c:pt>
                <c:pt idx="5342">
                  <c:v>2377.4</c:v>
                </c:pt>
                <c:pt idx="5343">
                  <c:v>2332.8000000000002</c:v>
                </c:pt>
                <c:pt idx="5344">
                  <c:v>2500</c:v>
                </c:pt>
                <c:pt idx="5345">
                  <c:v>2709</c:v>
                </c:pt>
                <c:pt idx="5346">
                  <c:v>2689.9</c:v>
                </c:pt>
                <c:pt idx="5347">
                  <c:v>2278.8000000000002</c:v>
                </c:pt>
                <c:pt idx="5348">
                  <c:v>1962.5</c:v>
                </c:pt>
                <c:pt idx="5349">
                  <c:v>1969.6</c:v>
                </c:pt>
                <c:pt idx="5350">
                  <c:v>2289.4</c:v>
                </c:pt>
                <c:pt idx="5351">
                  <c:v>2696</c:v>
                </c:pt>
                <c:pt idx="5352">
                  <c:v>2713.5</c:v>
                </c:pt>
                <c:pt idx="5353">
                  <c:v>2498.5</c:v>
                </c:pt>
                <c:pt idx="5354">
                  <c:v>2192.4</c:v>
                </c:pt>
                <c:pt idx="5355">
                  <c:v>2197.4</c:v>
                </c:pt>
                <c:pt idx="5356">
                  <c:v>2245.3000000000002</c:v>
                </c:pt>
                <c:pt idx="5357">
                  <c:v>2390.6999999999998</c:v>
                </c:pt>
                <c:pt idx="5358">
                  <c:v>2430.6</c:v>
                </c:pt>
                <c:pt idx="5359">
                  <c:v>2230.5</c:v>
                </c:pt>
                <c:pt idx="5360">
                  <c:v>1964.1</c:v>
                </c:pt>
                <c:pt idx="5361">
                  <c:v>2024.5</c:v>
                </c:pt>
                <c:pt idx="5362">
                  <c:v>2118.6999999999998</c:v>
                </c:pt>
                <c:pt idx="5363">
                  <c:v>2185.6999999999998</c:v>
                </c:pt>
                <c:pt idx="5364">
                  <c:v>2232.8000000000002</c:v>
                </c:pt>
                <c:pt idx="5365">
                  <c:v>2406.3000000000002</c:v>
                </c:pt>
                <c:pt idx="5366">
                  <c:v>2584.5</c:v>
                </c:pt>
                <c:pt idx="5367">
                  <c:v>2642.8</c:v>
                </c:pt>
                <c:pt idx="5368">
                  <c:v>2513.8000000000002</c:v>
                </c:pt>
                <c:pt idx="5369">
                  <c:v>2403.4</c:v>
                </c:pt>
                <c:pt idx="5370">
                  <c:v>2337</c:v>
                </c:pt>
                <c:pt idx="5371">
                  <c:v>2337.6999999999998</c:v>
                </c:pt>
                <c:pt idx="5372">
                  <c:v>2357.1</c:v>
                </c:pt>
                <c:pt idx="5373">
                  <c:v>2330.1</c:v>
                </c:pt>
                <c:pt idx="5374">
                  <c:v>2352.5</c:v>
                </c:pt>
                <c:pt idx="5375">
                  <c:v>2391.6</c:v>
                </c:pt>
                <c:pt idx="5376">
                  <c:v>2414.4</c:v>
                </c:pt>
                <c:pt idx="5377">
                  <c:v>2354.5</c:v>
                </c:pt>
                <c:pt idx="5378">
                  <c:v>2193.8000000000002</c:v>
                </c:pt>
                <c:pt idx="5379">
                  <c:v>2126.3000000000002</c:v>
                </c:pt>
                <c:pt idx="5380">
                  <c:v>2033.9</c:v>
                </c:pt>
                <c:pt idx="5381">
                  <c:v>1984.1</c:v>
                </c:pt>
                <c:pt idx="5382">
                  <c:v>1921.4</c:v>
                </c:pt>
                <c:pt idx="5383">
                  <c:v>1957</c:v>
                </c:pt>
                <c:pt idx="5384">
                  <c:v>2101</c:v>
                </c:pt>
                <c:pt idx="5385">
                  <c:v>2083.1999999999998</c:v>
                </c:pt>
                <c:pt idx="5386">
                  <c:v>2082.5</c:v>
                </c:pt>
                <c:pt idx="5387">
                  <c:v>2165.8000000000002</c:v>
                </c:pt>
                <c:pt idx="5388">
                  <c:v>2187</c:v>
                </c:pt>
                <c:pt idx="5389">
                  <c:v>2257.3000000000002</c:v>
                </c:pt>
                <c:pt idx="5390">
                  <c:v>2242.1</c:v>
                </c:pt>
                <c:pt idx="5391">
                  <c:v>2230.1999999999998</c:v>
                </c:pt>
                <c:pt idx="5392">
                  <c:v>2105.8000000000002</c:v>
                </c:pt>
                <c:pt idx="5393">
                  <c:v>2037.5</c:v>
                </c:pt>
                <c:pt idx="5394">
                  <c:v>1939.9</c:v>
                </c:pt>
                <c:pt idx="5395">
                  <c:v>1969.1</c:v>
                </c:pt>
                <c:pt idx="5396">
                  <c:v>2097.3000000000002</c:v>
                </c:pt>
                <c:pt idx="5397">
                  <c:v>2161.5</c:v>
                </c:pt>
                <c:pt idx="5398">
                  <c:v>2181.1</c:v>
                </c:pt>
                <c:pt idx="5399">
                  <c:v>2198.4</c:v>
                </c:pt>
                <c:pt idx="5400">
                  <c:v>2214</c:v>
                </c:pt>
                <c:pt idx="5401">
                  <c:v>2172.4</c:v>
                </c:pt>
                <c:pt idx="5402">
                  <c:v>2209.3000000000002</c:v>
                </c:pt>
                <c:pt idx="5403">
                  <c:v>2197.5</c:v>
                </c:pt>
                <c:pt idx="5404">
                  <c:v>2254.8000000000002</c:v>
                </c:pt>
                <c:pt idx="5405">
                  <c:v>2282.9</c:v>
                </c:pt>
                <c:pt idx="5406">
                  <c:v>2283.1999999999998</c:v>
                </c:pt>
                <c:pt idx="5407">
                  <c:v>2227.1</c:v>
                </c:pt>
                <c:pt idx="5408">
                  <c:v>2189.4</c:v>
                </c:pt>
                <c:pt idx="5409">
                  <c:v>2129.6999999999998</c:v>
                </c:pt>
                <c:pt idx="5410">
                  <c:v>2140.1999999999998</c:v>
                </c:pt>
                <c:pt idx="5411">
                  <c:v>2207.6999999999998</c:v>
                </c:pt>
                <c:pt idx="5412">
                  <c:v>2234</c:v>
                </c:pt>
                <c:pt idx="5413">
                  <c:v>2257.1999999999998</c:v>
                </c:pt>
                <c:pt idx="5414">
                  <c:v>2266.1</c:v>
                </c:pt>
                <c:pt idx="5415">
                  <c:v>2287.1</c:v>
                </c:pt>
                <c:pt idx="5416">
                  <c:v>2248.1</c:v>
                </c:pt>
                <c:pt idx="5417">
                  <c:v>2272.6</c:v>
                </c:pt>
                <c:pt idx="5418">
                  <c:v>2215.8000000000002</c:v>
                </c:pt>
                <c:pt idx="5419">
                  <c:v>2288.5</c:v>
                </c:pt>
                <c:pt idx="5420">
                  <c:v>2357.8000000000002</c:v>
                </c:pt>
                <c:pt idx="5421">
                  <c:v>2459.6</c:v>
                </c:pt>
                <c:pt idx="5422">
                  <c:v>2443.3000000000002</c:v>
                </c:pt>
                <c:pt idx="5423">
                  <c:v>2436.9</c:v>
                </c:pt>
                <c:pt idx="5424">
                  <c:v>2456.1999999999998</c:v>
                </c:pt>
                <c:pt idx="5425">
                  <c:v>2399.4</c:v>
                </c:pt>
                <c:pt idx="5426">
                  <c:v>2265.4</c:v>
                </c:pt>
                <c:pt idx="5427">
                  <c:v>2185.5</c:v>
                </c:pt>
                <c:pt idx="5428">
                  <c:v>2189.9</c:v>
                </c:pt>
                <c:pt idx="5429">
                  <c:v>2214.6999999999998</c:v>
                </c:pt>
                <c:pt idx="5430">
                  <c:v>2241.4</c:v>
                </c:pt>
                <c:pt idx="5431">
                  <c:v>2187.5</c:v>
                </c:pt>
                <c:pt idx="5432">
                  <c:v>2190.6</c:v>
                </c:pt>
                <c:pt idx="5433">
                  <c:v>2172.1</c:v>
                </c:pt>
                <c:pt idx="5434">
                  <c:v>2242.6999999999998</c:v>
                </c:pt>
                <c:pt idx="5435">
                  <c:v>2361.8000000000002</c:v>
                </c:pt>
                <c:pt idx="5436">
                  <c:v>2380.3000000000002</c:v>
                </c:pt>
                <c:pt idx="5437">
                  <c:v>2414.8000000000002</c:v>
                </c:pt>
                <c:pt idx="5438">
                  <c:v>2507</c:v>
                </c:pt>
                <c:pt idx="5439">
                  <c:v>2520.3000000000002</c:v>
                </c:pt>
                <c:pt idx="5440">
                  <c:v>2482.1999999999998</c:v>
                </c:pt>
                <c:pt idx="5441">
                  <c:v>2433.1</c:v>
                </c:pt>
                <c:pt idx="5442">
                  <c:v>2403.6</c:v>
                </c:pt>
                <c:pt idx="5443">
                  <c:v>2413.1999999999998</c:v>
                </c:pt>
                <c:pt idx="5444">
                  <c:v>2402</c:v>
                </c:pt>
                <c:pt idx="5445">
                  <c:v>2423.6999999999998</c:v>
                </c:pt>
                <c:pt idx="5446">
                  <c:v>2487.8000000000002</c:v>
                </c:pt>
                <c:pt idx="5447">
                  <c:v>2568.8000000000002</c:v>
                </c:pt>
                <c:pt idx="5448">
                  <c:v>2585.1</c:v>
                </c:pt>
                <c:pt idx="5449">
                  <c:v>2641.8</c:v>
                </c:pt>
                <c:pt idx="5450">
                  <c:v>2634.8</c:v>
                </c:pt>
                <c:pt idx="5451">
                  <c:v>2628.7</c:v>
                </c:pt>
                <c:pt idx="5452">
                  <c:v>2577</c:v>
                </c:pt>
                <c:pt idx="5453">
                  <c:v>2555.4</c:v>
                </c:pt>
                <c:pt idx="5454">
                  <c:v>2537.3000000000002</c:v>
                </c:pt>
                <c:pt idx="5455">
                  <c:v>2309.3000000000002</c:v>
                </c:pt>
                <c:pt idx="5456">
                  <c:v>2128</c:v>
                </c:pt>
                <c:pt idx="5457">
                  <c:v>2130</c:v>
                </c:pt>
                <c:pt idx="5458">
                  <c:v>2197.6999999999998</c:v>
                </c:pt>
                <c:pt idx="5459">
                  <c:v>2245.1999999999998</c:v>
                </c:pt>
                <c:pt idx="5460">
                  <c:v>2266.6</c:v>
                </c:pt>
                <c:pt idx="5461">
                  <c:v>2377.6</c:v>
                </c:pt>
                <c:pt idx="5462">
                  <c:v>2444.1999999999998</c:v>
                </c:pt>
                <c:pt idx="5463">
                  <c:v>2460.6</c:v>
                </c:pt>
                <c:pt idx="5464">
                  <c:v>2427.9</c:v>
                </c:pt>
                <c:pt idx="5465">
                  <c:v>2356.4</c:v>
                </c:pt>
                <c:pt idx="5466">
                  <c:v>2311.1</c:v>
                </c:pt>
                <c:pt idx="5467">
                  <c:v>2260.3000000000002</c:v>
                </c:pt>
                <c:pt idx="5468">
                  <c:v>2270.6</c:v>
                </c:pt>
                <c:pt idx="5469">
                  <c:v>2278.3000000000002</c:v>
                </c:pt>
                <c:pt idx="5470">
                  <c:v>2335.5</c:v>
                </c:pt>
                <c:pt idx="5471">
                  <c:v>2477.6999999999998</c:v>
                </c:pt>
                <c:pt idx="5472">
                  <c:v>2501.1</c:v>
                </c:pt>
                <c:pt idx="5473">
                  <c:v>2497.1</c:v>
                </c:pt>
                <c:pt idx="5474">
                  <c:v>2501.3000000000002</c:v>
                </c:pt>
                <c:pt idx="5475">
                  <c:v>2531.3000000000002</c:v>
                </c:pt>
                <c:pt idx="5476">
                  <c:v>2496.9</c:v>
                </c:pt>
                <c:pt idx="5477">
                  <c:v>2495.4</c:v>
                </c:pt>
                <c:pt idx="5478">
                  <c:v>2426.6999999999998</c:v>
                </c:pt>
                <c:pt idx="5479">
                  <c:v>2468.6999999999998</c:v>
                </c:pt>
                <c:pt idx="5480">
                  <c:v>2525.4</c:v>
                </c:pt>
                <c:pt idx="5481">
                  <c:v>2525.3000000000002</c:v>
                </c:pt>
                <c:pt idx="5482">
                  <c:v>2523.9</c:v>
                </c:pt>
                <c:pt idx="5483">
                  <c:v>2513.4</c:v>
                </c:pt>
                <c:pt idx="5484">
                  <c:v>2475.6</c:v>
                </c:pt>
                <c:pt idx="5485">
                  <c:v>2398.3000000000002</c:v>
                </c:pt>
                <c:pt idx="5486">
                  <c:v>2381</c:v>
                </c:pt>
                <c:pt idx="5487">
                  <c:v>2404.1999999999998</c:v>
                </c:pt>
                <c:pt idx="5488">
                  <c:v>2316.6</c:v>
                </c:pt>
                <c:pt idx="5489">
                  <c:v>2253.5</c:v>
                </c:pt>
                <c:pt idx="5490">
                  <c:v>2225.5</c:v>
                </c:pt>
                <c:pt idx="5491">
                  <c:v>2403.6</c:v>
                </c:pt>
                <c:pt idx="5492">
                  <c:v>2606.1999999999998</c:v>
                </c:pt>
                <c:pt idx="5493">
                  <c:v>2652</c:v>
                </c:pt>
                <c:pt idx="5494">
                  <c:v>2640.6</c:v>
                </c:pt>
                <c:pt idx="5495">
                  <c:v>2588.9</c:v>
                </c:pt>
                <c:pt idx="5496">
                  <c:v>2541.1999999999998</c:v>
                </c:pt>
                <c:pt idx="5497">
                  <c:v>2403.3000000000002</c:v>
                </c:pt>
                <c:pt idx="5498">
                  <c:v>2277.9</c:v>
                </c:pt>
                <c:pt idx="5499">
                  <c:v>2216.8000000000002</c:v>
                </c:pt>
                <c:pt idx="5500">
                  <c:v>2177.6</c:v>
                </c:pt>
                <c:pt idx="5501">
                  <c:v>2129.5</c:v>
                </c:pt>
                <c:pt idx="5502">
                  <c:v>2105.9</c:v>
                </c:pt>
                <c:pt idx="5503">
                  <c:v>2049.3000000000002</c:v>
                </c:pt>
                <c:pt idx="5504">
                  <c:v>1980</c:v>
                </c:pt>
                <c:pt idx="5505">
                  <c:v>1930.4</c:v>
                </c:pt>
                <c:pt idx="5506">
                  <c:v>1950.8</c:v>
                </c:pt>
                <c:pt idx="5507">
                  <c:v>1994.8</c:v>
                </c:pt>
                <c:pt idx="5508">
                  <c:v>2036</c:v>
                </c:pt>
                <c:pt idx="5509">
                  <c:v>2012.3</c:v>
                </c:pt>
                <c:pt idx="5510">
                  <c:v>1990.1</c:v>
                </c:pt>
                <c:pt idx="5511">
                  <c:v>1996.8</c:v>
                </c:pt>
                <c:pt idx="5512">
                  <c:v>2029.6</c:v>
                </c:pt>
                <c:pt idx="5513">
                  <c:v>2003</c:v>
                </c:pt>
                <c:pt idx="5514">
                  <c:v>2042.9</c:v>
                </c:pt>
                <c:pt idx="5515">
                  <c:v>2048.6999999999998</c:v>
                </c:pt>
                <c:pt idx="5516">
                  <c:v>2034.2</c:v>
                </c:pt>
                <c:pt idx="5517">
                  <c:v>1969.6</c:v>
                </c:pt>
                <c:pt idx="5518">
                  <c:v>1936</c:v>
                </c:pt>
                <c:pt idx="5519">
                  <c:v>1938.9</c:v>
                </c:pt>
                <c:pt idx="5520">
                  <c:v>1932.1</c:v>
                </c:pt>
                <c:pt idx="5521">
                  <c:v>2042.7</c:v>
                </c:pt>
                <c:pt idx="5522">
                  <c:v>2115</c:v>
                </c:pt>
                <c:pt idx="5523">
                  <c:v>2123</c:v>
                </c:pt>
                <c:pt idx="5524">
                  <c:v>2162</c:v>
                </c:pt>
                <c:pt idx="5525">
                  <c:v>2199.6</c:v>
                </c:pt>
                <c:pt idx="5526">
                  <c:v>2172.1999999999998</c:v>
                </c:pt>
                <c:pt idx="5527">
                  <c:v>2322.9</c:v>
                </c:pt>
                <c:pt idx="5528">
                  <c:v>2458.9</c:v>
                </c:pt>
                <c:pt idx="5529">
                  <c:v>2469.6999999999998</c:v>
                </c:pt>
                <c:pt idx="5530">
                  <c:v>2444</c:v>
                </c:pt>
                <c:pt idx="5531">
                  <c:v>2454.9</c:v>
                </c:pt>
                <c:pt idx="5532">
                  <c:v>2499.6</c:v>
                </c:pt>
                <c:pt idx="5533">
                  <c:v>2617.4</c:v>
                </c:pt>
                <c:pt idx="5534">
                  <c:v>2721.7</c:v>
                </c:pt>
                <c:pt idx="5535">
                  <c:v>2753.6</c:v>
                </c:pt>
                <c:pt idx="5536">
                  <c:v>2522.3000000000002</c:v>
                </c:pt>
                <c:pt idx="5537">
                  <c:v>2232.1</c:v>
                </c:pt>
                <c:pt idx="5538">
                  <c:v>2187.6999999999998</c:v>
                </c:pt>
                <c:pt idx="5539">
                  <c:v>2339.1999999999998</c:v>
                </c:pt>
                <c:pt idx="5540">
                  <c:v>2499.1</c:v>
                </c:pt>
                <c:pt idx="5541">
                  <c:v>2493.1999999999998</c:v>
                </c:pt>
                <c:pt idx="5542">
                  <c:v>2301.5</c:v>
                </c:pt>
                <c:pt idx="5543">
                  <c:v>2122.8000000000002</c:v>
                </c:pt>
                <c:pt idx="5544">
                  <c:v>2098.8000000000002</c:v>
                </c:pt>
                <c:pt idx="5545">
                  <c:v>2041.8</c:v>
                </c:pt>
                <c:pt idx="5546">
                  <c:v>2004.4</c:v>
                </c:pt>
                <c:pt idx="5547">
                  <c:v>2013.3</c:v>
                </c:pt>
                <c:pt idx="5548">
                  <c:v>2178.3000000000002</c:v>
                </c:pt>
                <c:pt idx="5549">
                  <c:v>2362.1999999999998</c:v>
                </c:pt>
                <c:pt idx="5550">
                  <c:v>2384</c:v>
                </c:pt>
                <c:pt idx="5551">
                  <c:v>2240.5</c:v>
                </c:pt>
                <c:pt idx="5552">
                  <c:v>2075.6999999999998</c:v>
                </c:pt>
                <c:pt idx="5553">
                  <c:v>2033.5</c:v>
                </c:pt>
                <c:pt idx="5554">
                  <c:v>1993.5</c:v>
                </c:pt>
                <c:pt idx="5555">
                  <c:v>2075.4</c:v>
                </c:pt>
                <c:pt idx="5556">
                  <c:v>2185.5</c:v>
                </c:pt>
                <c:pt idx="5557">
                  <c:v>2210</c:v>
                </c:pt>
                <c:pt idx="5558">
                  <c:v>2251.5</c:v>
                </c:pt>
                <c:pt idx="5559">
                  <c:v>2258.4</c:v>
                </c:pt>
                <c:pt idx="5560">
                  <c:v>2359.8000000000002</c:v>
                </c:pt>
                <c:pt idx="5561">
                  <c:v>2626.2</c:v>
                </c:pt>
                <c:pt idx="5562">
                  <c:v>2677.4</c:v>
                </c:pt>
                <c:pt idx="5563">
                  <c:v>2663.1</c:v>
                </c:pt>
                <c:pt idx="5564">
                  <c:v>2558.8000000000002</c:v>
                </c:pt>
                <c:pt idx="5565">
                  <c:v>2538.4</c:v>
                </c:pt>
                <c:pt idx="5566">
                  <c:v>2423.1</c:v>
                </c:pt>
                <c:pt idx="5567">
                  <c:v>2371.1999999999998</c:v>
                </c:pt>
                <c:pt idx="5568">
                  <c:v>2376.9</c:v>
                </c:pt>
                <c:pt idx="5569">
                  <c:v>2442.6999999999998</c:v>
                </c:pt>
                <c:pt idx="5570">
                  <c:v>2441</c:v>
                </c:pt>
                <c:pt idx="5571">
                  <c:v>2456.5</c:v>
                </c:pt>
                <c:pt idx="5572">
                  <c:v>2251.1999999999998</c:v>
                </c:pt>
                <c:pt idx="5573">
                  <c:v>2106.6</c:v>
                </c:pt>
                <c:pt idx="5574">
                  <c:v>2116.1</c:v>
                </c:pt>
                <c:pt idx="5575">
                  <c:v>2170.1999999999998</c:v>
                </c:pt>
                <c:pt idx="5576">
                  <c:v>2234.1999999999998</c:v>
                </c:pt>
                <c:pt idx="5577">
                  <c:v>2287.8000000000002</c:v>
                </c:pt>
                <c:pt idx="5578">
                  <c:v>2404.6999999999998</c:v>
                </c:pt>
                <c:pt idx="5579">
                  <c:v>2490.4</c:v>
                </c:pt>
                <c:pt idx="5580">
                  <c:v>2523</c:v>
                </c:pt>
                <c:pt idx="5581">
                  <c:v>2408.6</c:v>
                </c:pt>
                <c:pt idx="5582">
                  <c:v>2169.1999999999998</c:v>
                </c:pt>
                <c:pt idx="5583">
                  <c:v>2132.4</c:v>
                </c:pt>
                <c:pt idx="5584">
                  <c:v>2060.6</c:v>
                </c:pt>
                <c:pt idx="5585">
                  <c:v>1961.2</c:v>
                </c:pt>
                <c:pt idx="5586">
                  <c:v>1903.8</c:v>
                </c:pt>
                <c:pt idx="5587">
                  <c:v>1930.3</c:v>
                </c:pt>
                <c:pt idx="5588">
                  <c:v>1970.7</c:v>
                </c:pt>
                <c:pt idx="5589">
                  <c:v>2002.5</c:v>
                </c:pt>
                <c:pt idx="5590">
                  <c:v>2135.5</c:v>
                </c:pt>
                <c:pt idx="5591">
                  <c:v>2240.6999999999998</c:v>
                </c:pt>
                <c:pt idx="5592">
                  <c:v>2289.4</c:v>
                </c:pt>
                <c:pt idx="5593">
                  <c:v>2162.3000000000002</c:v>
                </c:pt>
                <c:pt idx="5594">
                  <c:v>2004.8</c:v>
                </c:pt>
                <c:pt idx="5595">
                  <c:v>1957.3</c:v>
                </c:pt>
                <c:pt idx="5596">
                  <c:v>1933.6</c:v>
                </c:pt>
                <c:pt idx="5597">
                  <c:v>1884.7</c:v>
                </c:pt>
                <c:pt idx="5598">
                  <c:v>1899</c:v>
                </c:pt>
                <c:pt idx="5599">
                  <c:v>2020.5</c:v>
                </c:pt>
                <c:pt idx="5600">
                  <c:v>2161.8000000000002</c:v>
                </c:pt>
                <c:pt idx="5601">
                  <c:v>2205.4</c:v>
                </c:pt>
                <c:pt idx="5602">
                  <c:v>2290.9</c:v>
                </c:pt>
                <c:pt idx="5603">
                  <c:v>2388.9</c:v>
                </c:pt>
                <c:pt idx="5604">
                  <c:v>2420.6</c:v>
                </c:pt>
                <c:pt idx="5605">
                  <c:v>2410.6</c:v>
                </c:pt>
                <c:pt idx="5606">
                  <c:v>2355.5</c:v>
                </c:pt>
                <c:pt idx="5607">
                  <c:v>2381.8000000000002</c:v>
                </c:pt>
                <c:pt idx="5608">
                  <c:v>2428.4</c:v>
                </c:pt>
                <c:pt idx="5609">
                  <c:v>2517</c:v>
                </c:pt>
                <c:pt idx="5610">
                  <c:v>2518.6</c:v>
                </c:pt>
                <c:pt idx="5611">
                  <c:v>2432.1</c:v>
                </c:pt>
                <c:pt idx="5612">
                  <c:v>2318.5</c:v>
                </c:pt>
                <c:pt idx="5613">
                  <c:v>2263</c:v>
                </c:pt>
                <c:pt idx="5614">
                  <c:v>2137.4</c:v>
                </c:pt>
                <c:pt idx="5615">
                  <c:v>1944.7</c:v>
                </c:pt>
                <c:pt idx="5616">
                  <c:v>1914.3</c:v>
                </c:pt>
                <c:pt idx="5617">
                  <c:v>1931.5</c:v>
                </c:pt>
                <c:pt idx="5618">
                  <c:v>2007.5</c:v>
                </c:pt>
                <c:pt idx="5619">
                  <c:v>1952.7</c:v>
                </c:pt>
                <c:pt idx="5620">
                  <c:v>1983.5</c:v>
                </c:pt>
                <c:pt idx="5621">
                  <c:v>2086.6</c:v>
                </c:pt>
                <c:pt idx="5622">
                  <c:v>2115.4</c:v>
                </c:pt>
                <c:pt idx="5623">
                  <c:v>2236.4</c:v>
                </c:pt>
                <c:pt idx="5624">
                  <c:v>2346.3000000000002</c:v>
                </c:pt>
                <c:pt idx="5625">
                  <c:v>2343.8000000000002</c:v>
                </c:pt>
                <c:pt idx="5626">
                  <c:v>2259.5</c:v>
                </c:pt>
                <c:pt idx="5627">
                  <c:v>2093.1</c:v>
                </c:pt>
                <c:pt idx="5628">
                  <c:v>2000.5</c:v>
                </c:pt>
                <c:pt idx="5629">
                  <c:v>2002.2</c:v>
                </c:pt>
                <c:pt idx="5630">
                  <c:v>2005.7</c:v>
                </c:pt>
                <c:pt idx="5631">
                  <c:v>1976.4</c:v>
                </c:pt>
                <c:pt idx="5632">
                  <c:v>1796</c:v>
                </c:pt>
                <c:pt idx="5633">
                  <c:v>1726.2</c:v>
                </c:pt>
                <c:pt idx="5634">
                  <c:v>1716.8</c:v>
                </c:pt>
                <c:pt idx="5635">
                  <c:v>1832.7</c:v>
                </c:pt>
                <c:pt idx="5636">
                  <c:v>1892.4</c:v>
                </c:pt>
                <c:pt idx="5637">
                  <c:v>1902.6</c:v>
                </c:pt>
                <c:pt idx="5638">
                  <c:v>2016.6</c:v>
                </c:pt>
                <c:pt idx="5639">
                  <c:v>2190.6999999999998</c:v>
                </c:pt>
                <c:pt idx="5640">
                  <c:v>2236.6999999999998</c:v>
                </c:pt>
                <c:pt idx="5641">
                  <c:v>2187.5</c:v>
                </c:pt>
                <c:pt idx="5642">
                  <c:v>2077.1999999999998</c:v>
                </c:pt>
                <c:pt idx="5643">
                  <c:v>2073.9</c:v>
                </c:pt>
                <c:pt idx="5644">
                  <c:v>2284.5</c:v>
                </c:pt>
                <c:pt idx="5645">
                  <c:v>2514.8000000000002</c:v>
                </c:pt>
                <c:pt idx="5646">
                  <c:v>2514.5</c:v>
                </c:pt>
                <c:pt idx="5647">
                  <c:v>2424.6999999999998</c:v>
                </c:pt>
                <c:pt idx="5648">
                  <c:v>2270.1</c:v>
                </c:pt>
                <c:pt idx="5649">
                  <c:v>2229.9</c:v>
                </c:pt>
                <c:pt idx="5650">
                  <c:v>2444.9</c:v>
                </c:pt>
                <c:pt idx="5651">
                  <c:v>2699.4</c:v>
                </c:pt>
                <c:pt idx="5652">
                  <c:v>2780.6</c:v>
                </c:pt>
                <c:pt idx="5653">
                  <c:v>2599.6</c:v>
                </c:pt>
                <c:pt idx="5654">
                  <c:v>2342.3000000000002</c:v>
                </c:pt>
                <c:pt idx="5655">
                  <c:v>2321.1</c:v>
                </c:pt>
                <c:pt idx="5656">
                  <c:v>2251.3000000000002</c:v>
                </c:pt>
                <c:pt idx="5657">
                  <c:v>2165.8000000000002</c:v>
                </c:pt>
                <c:pt idx="5658">
                  <c:v>2128.6999999999998</c:v>
                </c:pt>
                <c:pt idx="5659">
                  <c:v>2146.1</c:v>
                </c:pt>
                <c:pt idx="5660">
                  <c:v>2174.1</c:v>
                </c:pt>
                <c:pt idx="5661">
                  <c:v>2163</c:v>
                </c:pt>
                <c:pt idx="5662">
                  <c:v>2295</c:v>
                </c:pt>
                <c:pt idx="5663">
                  <c:v>2457.3000000000002</c:v>
                </c:pt>
                <c:pt idx="5664">
                  <c:v>2443.6</c:v>
                </c:pt>
                <c:pt idx="5665">
                  <c:v>2289.3000000000002</c:v>
                </c:pt>
                <c:pt idx="5666">
                  <c:v>2121.5</c:v>
                </c:pt>
                <c:pt idx="5667">
                  <c:v>2077.8000000000002</c:v>
                </c:pt>
                <c:pt idx="5668">
                  <c:v>2080.4</c:v>
                </c:pt>
                <c:pt idx="5669">
                  <c:v>2174.4</c:v>
                </c:pt>
                <c:pt idx="5670">
                  <c:v>2197.5</c:v>
                </c:pt>
                <c:pt idx="5671">
                  <c:v>2253.8000000000002</c:v>
                </c:pt>
                <c:pt idx="5672">
                  <c:v>2288.5</c:v>
                </c:pt>
                <c:pt idx="5673">
                  <c:v>2314.6</c:v>
                </c:pt>
                <c:pt idx="5674">
                  <c:v>2316.8000000000002</c:v>
                </c:pt>
                <c:pt idx="5675">
                  <c:v>2328.5</c:v>
                </c:pt>
                <c:pt idx="5676">
                  <c:v>2297.8000000000002</c:v>
                </c:pt>
                <c:pt idx="5677">
                  <c:v>2202.1</c:v>
                </c:pt>
                <c:pt idx="5678">
                  <c:v>2138.6999999999998</c:v>
                </c:pt>
                <c:pt idx="5679">
                  <c:v>2133.1</c:v>
                </c:pt>
                <c:pt idx="5680">
                  <c:v>2160.5</c:v>
                </c:pt>
                <c:pt idx="5681">
                  <c:v>2134.1999999999998</c:v>
                </c:pt>
                <c:pt idx="5682">
                  <c:v>2117.6999999999998</c:v>
                </c:pt>
                <c:pt idx="5683">
                  <c:v>2107.6999999999998</c:v>
                </c:pt>
                <c:pt idx="5684">
                  <c:v>2134.1</c:v>
                </c:pt>
                <c:pt idx="5685">
                  <c:v>2149.1</c:v>
                </c:pt>
                <c:pt idx="5686">
                  <c:v>2170.8000000000002</c:v>
                </c:pt>
                <c:pt idx="5687">
                  <c:v>2256.1999999999998</c:v>
                </c:pt>
                <c:pt idx="5688">
                  <c:v>2282.1999999999998</c:v>
                </c:pt>
                <c:pt idx="5689">
                  <c:v>2274.5</c:v>
                </c:pt>
                <c:pt idx="5690">
                  <c:v>2263.8000000000002</c:v>
                </c:pt>
                <c:pt idx="5691">
                  <c:v>2265.1999999999998</c:v>
                </c:pt>
                <c:pt idx="5692">
                  <c:v>2398.1</c:v>
                </c:pt>
                <c:pt idx="5693">
                  <c:v>2585.4</c:v>
                </c:pt>
                <c:pt idx="5694">
                  <c:v>2624.6</c:v>
                </c:pt>
                <c:pt idx="5695">
                  <c:v>2395.6999999999998</c:v>
                </c:pt>
                <c:pt idx="5696">
                  <c:v>2136.1999999999998</c:v>
                </c:pt>
                <c:pt idx="5697">
                  <c:v>2160.3000000000002</c:v>
                </c:pt>
                <c:pt idx="5698">
                  <c:v>2220.8000000000002</c:v>
                </c:pt>
                <c:pt idx="5699">
                  <c:v>2270.1</c:v>
                </c:pt>
                <c:pt idx="5700">
                  <c:v>2289.3000000000002</c:v>
                </c:pt>
                <c:pt idx="5701">
                  <c:v>2223</c:v>
                </c:pt>
                <c:pt idx="5702">
                  <c:v>2195</c:v>
                </c:pt>
                <c:pt idx="5703">
                  <c:v>2175.4</c:v>
                </c:pt>
                <c:pt idx="5704">
                  <c:v>2166</c:v>
                </c:pt>
                <c:pt idx="5705">
                  <c:v>2117.1999999999998</c:v>
                </c:pt>
                <c:pt idx="5706">
                  <c:v>2023.6</c:v>
                </c:pt>
                <c:pt idx="5707">
                  <c:v>2101.5</c:v>
                </c:pt>
                <c:pt idx="5708">
                  <c:v>2066.1999999999998</c:v>
                </c:pt>
                <c:pt idx="5709">
                  <c:v>2056.1</c:v>
                </c:pt>
                <c:pt idx="5710">
                  <c:v>2231.6</c:v>
                </c:pt>
                <c:pt idx="5711">
                  <c:v>2371.8000000000002</c:v>
                </c:pt>
                <c:pt idx="5712">
                  <c:v>2407.1</c:v>
                </c:pt>
                <c:pt idx="5713">
                  <c:v>2155.5</c:v>
                </c:pt>
                <c:pt idx="5714">
                  <c:v>1963.8</c:v>
                </c:pt>
                <c:pt idx="5715">
                  <c:v>1975</c:v>
                </c:pt>
                <c:pt idx="5716">
                  <c:v>2549.9</c:v>
                </c:pt>
                <c:pt idx="5717">
                  <c:v>2960.7</c:v>
                </c:pt>
                <c:pt idx="5718">
                  <c:v>3025.9</c:v>
                </c:pt>
                <c:pt idx="5719">
                  <c:v>2830.3</c:v>
                </c:pt>
                <c:pt idx="5720">
                  <c:v>2645.5</c:v>
                </c:pt>
                <c:pt idx="5721">
                  <c:v>2642.6</c:v>
                </c:pt>
                <c:pt idx="5722">
                  <c:v>2494.6</c:v>
                </c:pt>
                <c:pt idx="5723">
                  <c:v>2352.5</c:v>
                </c:pt>
                <c:pt idx="5724">
                  <c:v>2289.5</c:v>
                </c:pt>
                <c:pt idx="5725">
                  <c:v>2390.3000000000002</c:v>
                </c:pt>
                <c:pt idx="5726">
                  <c:v>2535.8000000000002</c:v>
                </c:pt>
                <c:pt idx="5727">
                  <c:v>2570.5</c:v>
                </c:pt>
                <c:pt idx="5728">
                  <c:v>2485</c:v>
                </c:pt>
                <c:pt idx="5729">
                  <c:v>2343.9</c:v>
                </c:pt>
                <c:pt idx="5730">
                  <c:v>2244.1</c:v>
                </c:pt>
                <c:pt idx="5731">
                  <c:v>2102.1999999999998</c:v>
                </c:pt>
                <c:pt idx="5732">
                  <c:v>2012.2</c:v>
                </c:pt>
                <c:pt idx="5733">
                  <c:v>1998.2</c:v>
                </c:pt>
                <c:pt idx="5734">
                  <c:v>2241.9</c:v>
                </c:pt>
                <c:pt idx="5735">
                  <c:v>2455.6</c:v>
                </c:pt>
                <c:pt idx="5736">
                  <c:v>2425.1</c:v>
                </c:pt>
                <c:pt idx="5737">
                  <c:v>2103.6</c:v>
                </c:pt>
                <c:pt idx="5738">
                  <c:v>1817.3</c:v>
                </c:pt>
                <c:pt idx="5739">
                  <c:v>1759.3</c:v>
                </c:pt>
                <c:pt idx="5740">
                  <c:v>1939.5</c:v>
                </c:pt>
                <c:pt idx="5741">
                  <c:v>2111.4</c:v>
                </c:pt>
                <c:pt idx="5742">
                  <c:v>2167.9</c:v>
                </c:pt>
                <c:pt idx="5743">
                  <c:v>2132.5</c:v>
                </c:pt>
                <c:pt idx="5744">
                  <c:v>2126.9</c:v>
                </c:pt>
                <c:pt idx="5745">
                  <c:v>2131.9</c:v>
                </c:pt>
                <c:pt idx="5746">
                  <c:v>2177.8000000000002</c:v>
                </c:pt>
                <c:pt idx="5747">
                  <c:v>2302.4</c:v>
                </c:pt>
                <c:pt idx="5748">
                  <c:v>2301.1999999999998</c:v>
                </c:pt>
                <c:pt idx="5749">
                  <c:v>2339.6999999999998</c:v>
                </c:pt>
                <c:pt idx="5750">
                  <c:v>2383.8000000000002</c:v>
                </c:pt>
                <c:pt idx="5751">
                  <c:v>2419</c:v>
                </c:pt>
                <c:pt idx="5752">
                  <c:v>2410.9</c:v>
                </c:pt>
                <c:pt idx="5753">
                  <c:v>2382.1999999999998</c:v>
                </c:pt>
                <c:pt idx="5754">
                  <c:v>2387.8000000000002</c:v>
                </c:pt>
                <c:pt idx="5755">
                  <c:v>1959.6</c:v>
                </c:pt>
                <c:pt idx="5756">
                  <c:v>1027.3</c:v>
                </c:pt>
                <c:pt idx="5757">
                  <c:v>1054.5</c:v>
                </c:pt>
                <c:pt idx="5758">
                  <c:v>1737.5</c:v>
                </c:pt>
                <c:pt idx="5759">
                  <c:v>2035.6</c:v>
                </c:pt>
                <c:pt idx="5760">
                  <c:v>2111.3000000000002</c:v>
                </c:pt>
                <c:pt idx="5761">
                  <c:v>2351</c:v>
                </c:pt>
                <c:pt idx="5762">
                  <c:v>2447.3000000000002</c:v>
                </c:pt>
                <c:pt idx="5763">
                  <c:v>2469.1</c:v>
                </c:pt>
                <c:pt idx="5764">
                  <c:v>2362.6999999999998</c:v>
                </c:pt>
                <c:pt idx="5765">
                  <c:v>2200.6</c:v>
                </c:pt>
                <c:pt idx="5766">
                  <c:v>2164.5</c:v>
                </c:pt>
                <c:pt idx="5767">
                  <c:v>2145.6</c:v>
                </c:pt>
                <c:pt idx="5768">
                  <c:v>2132</c:v>
                </c:pt>
                <c:pt idx="5769">
                  <c:v>2117</c:v>
                </c:pt>
                <c:pt idx="5770">
                  <c:v>2277.8000000000002</c:v>
                </c:pt>
                <c:pt idx="5771">
                  <c:v>2479.3000000000002</c:v>
                </c:pt>
                <c:pt idx="5772">
                  <c:v>2508.6</c:v>
                </c:pt>
                <c:pt idx="5773">
                  <c:v>2471.5</c:v>
                </c:pt>
                <c:pt idx="5774">
                  <c:v>2388.4</c:v>
                </c:pt>
                <c:pt idx="5775">
                  <c:v>2382</c:v>
                </c:pt>
                <c:pt idx="5776">
                  <c:v>2348</c:v>
                </c:pt>
                <c:pt idx="5777">
                  <c:v>2328.9</c:v>
                </c:pt>
                <c:pt idx="5778">
                  <c:v>2344.6999999999998</c:v>
                </c:pt>
                <c:pt idx="5779">
                  <c:v>2301.6999999999998</c:v>
                </c:pt>
                <c:pt idx="5780">
                  <c:v>2251.6999999999998</c:v>
                </c:pt>
                <c:pt idx="5781">
                  <c:v>2251.4</c:v>
                </c:pt>
                <c:pt idx="5782">
                  <c:v>2569.3000000000002</c:v>
                </c:pt>
                <c:pt idx="5783">
                  <c:v>2806</c:v>
                </c:pt>
                <c:pt idx="5784">
                  <c:v>2795.8</c:v>
                </c:pt>
                <c:pt idx="5785">
                  <c:v>2665.9</c:v>
                </c:pt>
                <c:pt idx="5786">
                  <c:v>2475.1</c:v>
                </c:pt>
                <c:pt idx="5787">
                  <c:v>2439</c:v>
                </c:pt>
                <c:pt idx="5788">
                  <c:v>2318.6</c:v>
                </c:pt>
                <c:pt idx="5789">
                  <c:v>2239.3000000000002</c:v>
                </c:pt>
                <c:pt idx="5790">
                  <c:v>2209.4</c:v>
                </c:pt>
                <c:pt idx="5791">
                  <c:v>2252.6999999999998</c:v>
                </c:pt>
                <c:pt idx="5792">
                  <c:v>2240.6999999999998</c:v>
                </c:pt>
                <c:pt idx="5793">
                  <c:v>2239</c:v>
                </c:pt>
                <c:pt idx="5794">
                  <c:v>2219.9</c:v>
                </c:pt>
                <c:pt idx="5795">
                  <c:v>2251.8000000000002</c:v>
                </c:pt>
                <c:pt idx="5796">
                  <c:v>2231.8000000000002</c:v>
                </c:pt>
                <c:pt idx="5797">
                  <c:v>2236.1</c:v>
                </c:pt>
                <c:pt idx="5798">
                  <c:v>2252.1999999999998</c:v>
                </c:pt>
                <c:pt idx="5799">
                  <c:v>2280.1</c:v>
                </c:pt>
                <c:pt idx="5800">
                  <c:v>2125.6</c:v>
                </c:pt>
                <c:pt idx="5801">
                  <c:v>1958.6</c:v>
                </c:pt>
                <c:pt idx="5802">
                  <c:v>1936.2</c:v>
                </c:pt>
                <c:pt idx="5803">
                  <c:v>1930.8</c:v>
                </c:pt>
                <c:pt idx="5804">
                  <c:v>2003.4</c:v>
                </c:pt>
                <c:pt idx="5805">
                  <c:v>2016.8</c:v>
                </c:pt>
                <c:pt idx="5806">
                  <c:v>2032.2</c:v>
                </c:pt>
                <c:pt idx="5807">
                  <c:v>1851.9</c:v>
                </c:pt>
                <c:pt idx="5808">
                  <c:v>1848.5</c:v>
                </c:pt>
                <c:pt idx="5809">
                  <c:v>2030.9</c:v>
                </c:pt>
                <c:pt idx="5810">
                  <c:v>2107.9</c:v>
                </c:pt>
                <c:pt idx="5811">
                  <c:v>2120.5</c:v>
                </c:pt>
                <c:pt idx="5812">
                  <c:v>2299.6999999999998</c:v>
                </c:pt>
                <c:pt idx="5813">
                  <c:v>2547.5</c:v>
                </c:pt>
                <c:pt idx="5814">
                  <c:v>2585</c:v>
                </c:pt>
                <c:pt idx="5815">
                  <c:v>2391.5</c:v>
                </c:pt>
                <c:pt idx="5816">
                  <c:v>2026.9</c:v>
                </c:pt>
                <c:pt idx="5817">
                  <c:v>1988.5</c:v>
                </c:pt>
                <c:pt idx="5818">
                  <c:v>1988.7</c:v>
                </c:pt>
                <c:pt idx="5819">
                  <c:v>1991.6</c:v>
                </c:pt>
                <c:pt idx="5820">
                  <c:v>1998.6</c:v>
                </c:pt>
                <c:pt idx="5821">
                  <c:v>1896.8</c:v>
                </c:pt>
                <c:pt idx="5822">
                  <c:v>1796.9</c:v>
                </c:pt>
                <c:pt idx="5823">
                  <c:v>1803.4</c:v>
                </c:pt>
                <c:pt idx="5824">
                  <c:v>2021.9</c:v>
                </c:pt>
                <c:pt idx="5825">
                  <c:v>2254.3000000000002</c:v>
                </c:pt>
                <c:pt idx="5826">
                  <c:v>2274.5</c:v>
                </c:pt>
                <c:pt idx="5827">
                  <c:v>2270.4</c:v>
                </c:pt>
                <c:pt idx="5828">
                  <c:v>2219.9</c:v>
                </c:pt>
                <c:pt idx="5829">
                  <c:v>2208.5</c:v>
                </c:pt>
                <c:pt idx="5830">
                  <c:v>2120.5</c:v>
                </c:pt>
                <c:pt idx="5831">
                  <c:v>1984.5</c:v>
                </c:pt>
                <c:pt idx="5832">
                  <c:v>1927.4</c:v>
                </c:pt>
                <c:pt idx="5833">
                  <c:v>2184.5</c:v>
                </c:pt>
                <c:pt idx="5834">
                  <c:v>2479.5</c:v>
                </c:pt>
                <c:pt idx="5835">
                  <c:v>2481.6</c:v>
                </c:pt>
                <c:pt idx="5836">
                  <c:v>2233</c:v>
                </c:pt>
                <c:pt idx="5837">
                  <c:v>1989.7</c:v>
                </c:pt>
                <c:pt idx="5838">
                  <c:v>1940.7</c:v>
                </c:pt>
                <c:pt idx="5839">
                  <c:v>1954</c:v>
                </c:pt>
                <c:pt idx="5840">
                  <c:v>1931.5</c:v>
                </c:pt>
                <c:pt idx="5841">
                  <c:v>1954.9</c:v>
                </c:pt>
                <c:pt idx="5842">
                  <c:v>2050.5</c:v>
                </c:pt>
                <c:pt idx="5843">
                  <c:v>2087.1</c:v>
                </c:pt>
                <c:pt idx="5844">
                  <c:v>2106.1</c:v>
                </c:pt>
                <c:pt idx="5845">
                  <c:v>2166.6999999999998</c:v>
                </c:pt>
                <c:pt idx="5846">
                  <c:v>2210.9</c:v>
                </c:pt>
                <c:pt idx="5847">
                  <c:v>2214.6</c:v>
                </c:pt>
                <c:pt idx="5848">
                  <c:v>2164.3000000000002</c:v>
                </c:pt>
                <c:pt idx="5849">
                  <c:v>2072.9</c:v>
                </c:pt>
                <c:pt idx="5850">
                  <c:v>2008.8</c:v>
                </c:pt>
                <c:pt idx="5851">
                  <c:v>1982.3</c:v>
                </c:pt>
                <c:pt idx="5852">
                  <c:v>1986.1</c:v>
                </c:pt>
                <c:pt idx="5853">
                  <c:v>2004.8</c:v>
                </c:pt>
                <c:pt idx="5854">
                  <c:v>2028.9</c:v>
                </c:pt>
                <c:pt idx="5855">
                  <c:v>2055.8000000000002</c:v>
                </c:pt>
                <c:pt idx="5856">
                  <c:v>2085</c:v>
                </c:pt>
                <c:pt idx="5857">
                  <c:v>2010.3</c:v>
                </c:pt>
                <c:pt idx="5858">
                  <c:v>2013.2</c:v>
                </c:pt>
                <c:pt idx="5859">
                  <c:v>2003.5</c:v>
                </c:pt>
                <c:pt idx="5860">
                  <c:v>1997.3</c:v>
                </c:pt>
                <c:pt idx="5861">
                  <c:v>1960.4</c:v>
                </c:pt>
                <c:pt idx="5862">
                  <c:v>1941.3</c:v>
                </c:pt>
                <c:pt idx="5863">
                  <c:v>1971.9</c:v>
                </c:pt>
                <c:pt idx="5864">
                  <c:v>2035.7</c:v>
                </c:pt>
                <c:pt idx="5865">
                  <c:v>2033.2</c:v>
                </c:pt>
                <c:pt idx="5866">
                  <c:v>2001.9</c:v>
                </c:pt>
                <c:pt idx="5867">
                  <c:v>1938.2</c:v>
                </c:pt>
                <c:pt idx="5868">
                  <c:v>1905.7</c:v>
                </c:pt>
                <c:pt idx="5869">
                  <c:v>1997.5</c:v>
                </c:pt>
                <c:pt idx="5870">
                  <c:v>2184</c:v>
                </c:pt>
                <c:pt idx="5871">
                  <c:v>2241.3000000000002</c:v>
                </c:pt>
                <c:pt idx="5872">
                  <c:v>2298.1999999999998</c:v>
                </c:pt>
                <c:pt idx="5873">
                  <c:v>2285.6</c:v>
                </c:pt>
                <c:pt idx="5874">
                  <c:v>2285.5</c:v>
                </c:pt>
                <c:pt idx="5875">
                  <c:v>2254.9</c:v>
                </c:pt>
                <c:pt idx="5876">
                  <c:v>2271.3000000000002</c:v>
                </c:pt>
                <c:pt idx="5877">
                  <c:v>2274.8000000000002</c:v>
                </c:pt>
                <c:pt idx="5878">
                  <c:v>2142.9</c:v>
                </c:pt>
                <c:pt idx="5879">
                  <c:v>2021.9</c:v>
                </c:pt>
                <c:pt idx="5880">
                  <c:v>1974.8</c:v>
                </c:pt>
                <c:pt idx="5881">
                  <c:v>1888.3</c:v>
                </c:pt>
                <c:pt idx="5882">
                  <c:v>1844.1</c:v>
                </c:pt>
                <c:pt idx="5883">
                  <c:v>1844.5</c:v>
                </c:pt>
                <c:pt idx="5884">
                  <c:v>2107.6999999999998</c:v>
                </c:pt>
                <c:pt idx="5885">
                  <c:v>2316.1</c:v>
                </c:pt>
                <c:pt idx="5886">
                  <c:v>2352.4</c:v>
                </c:pt>
                <c:pt idx="5887">
                  <c:v>2321.4</c:v>
                </c:pt>
                <c:pt idx="5888">
                  <c:v>2311.4</c:v>
                </c:pt>
                <c:pt idx="5889">
                  <c:v>2302.8000000000002</c:v>
                </c:pt>
                <c:pt idx="5890">
                  <c:v>2432.1999999999998</c:v>
                </c:pt>
                <c:pt idx="5891">
                  <c:v>2531.6</c:v>
                </c:pt>
                <c:pt idx="5892">
                  <c:v>2562.6999999999998</c:v>
                </c:pt>
                <c:pt idx="5893">
                  <c:v>2444.4</c:v>
                </c:pt>
                <c:pt idx="5894">
                  <c:v>2341.5</c:v>
                </c:pt>
                <c:pt idx="5895">
                  <c:v>2313</c:v>
                </c:pt>
                <c:pt idx="5896">
                  <c:v>2303.8000000000002</c:v>
                </c:pt>
                <c:pt idx="5897">
                  <c:v>2290.1</c:v>
                </c:pt>
                <c:pt idx="5898">
                  <c:v>2266.8000000000002</c:v>
                </c:pt>
                <c:pt idx="5899">
                  <c:v>2369.8000000000002</c:v>
                </c:pt>
                <c:pt idx="5900">
                  <c:v>2554</c:v>
                </c:pt>
                <c:pt idx="5901">
                  <c:v>2621.7</c:v>
                </c:pt>
                <c:pt idx="5902">
                  <c:v>2536.6999999999998</c:v>
                </c:pt>
                <c:pt idx="5903">
                  <c:v>2237.6999999999998</c:v>
                </c:pt>
                <c:pt idx="5904">
                  <c:v>2178.8000000000002</c:v>
                </c:pt>
                <c:pt idx="5905">
                  <c:v>2207.4</c:v>
                </c:pt>
                <c:pt idx="5906">
                  <c:v>2311.6</c:v>
                </c:pt>
                <c:pt idx="5907">
                  <c:v>2346.9</c:v>
                </c:pt>
                <c:pt idx="5908">
                  <c:v>2348.3000000000002</c:v>
                </c:pt>
                <c:pt idx="5909">
                  <c:v>2285.8000000000002</c:v>
                </c:pt>
                <c:pt idx="5910">
                  <c:v>2239.9</c:v>
                </c:pt>
                <c:pt idx="5911">
                  <c:v>2221.9</c:v>
                </c:pt>
                <c:pt idx="5912">
                  <c:v>2259</c:v>
                </c:pt>
                <c:pt idx="5913">
                  <c:v>2273.3000000000002</c:v>
                </c:pt>
                <c:pt idx="5914">
                  <c:v>2279.4</c:v>
                </c:pt>
                <c:pt idx="5915">
                  <c:v>2327.5</c:v>
                </c:pt>
                <c:pt idx="5916">
                  <c:v>2304.6</c:v>
                </c:pt>
                <c:pt idx="5917">
                  <c:v>2270.8000000000002</c:v>
                </c:pt>
                <c:pt idx="5918">
                  <c:v>2242.9</c:v>
                </c:pt>
                <c:pt idx="5919">
                  <c:v>2234.9</c:v>
                </c:pt>
                <c:pt idx="5920">
                  <c:v>2287.3000000000002</c:v>
                </c:pt>
                <c:pt idx="5921">
                  <c:v>2383.1</c:v>
                </c:pt>
                <c:pt idx="5922">
                  <c:v>2348.1999999999998</c:v>
                </c:pt>
                <c:pt idx="5923">
                  <c:v>2340.4</c:v>
                </c:pt>
                <c:pt idx="5924">
                  <c:v>2404.4</c:v>
                </c:pt>
                <c:pt idx="5925">
                  <c:v>2407.9</c:v>
                </c:pt>
                <c:pt idx="5926">
                  <c:v>2433.1</c:v>
                </c:pt>
                <c:pt idx="5927">
                  <c:v>2417.3000000000002</c:v>
                </c:pt>
                <c:pt idx="5928">
                  <c:v>2415</c:v>
                </c:pt>
                <c:pt idx="5929">
                  <c:v>2312.6</c:v>
                </c:pt>
                <c:pt idx="5930">
                  <c:v>2184.1999999999998</c:v>
                </c:pt>
                <c:pt idx="5931">
                  <c:v>2157.6</c:v>
                </c:pt>
                <c:pt idx="5932">
                  <c:v>2181.9</c:v>
                </c:pt>
                <c:pt idx="5933">
                  <c:v>2153.3000000000002</c:v>
                </c:pt>
                <c:pt idx="5934">
                  <c:v>2145</c:v>
                </c:pt>
                <c:pt idx="5935">
                  <c:v>2128.6999999999998</c:v>
                </c:pt>
                <c:pt idx="5936">
                  <c:v>2185.8000000000002</c:v>
                </c:pt>
                <c:pt idx="5937">
                  <c:v>2200.1</c:v>
                </c:pt>
                <c:pt idx="5938">
                  <c:v>2420.4</c:v>
                </c:pt>
                <c:pt idx="5939">
                  <c:v>2675.1</c:v>
                </c:pt>
                <c:pt idx="5940">
                  <c:v>2751.7</c:v>
                </c:pt>
                <c:pt idx="5941">
                  <c:v>2535.6</c:v>
                </c:pt>
                <c:pt idx="5942">
                  <c:v>2351.3000000000002</c:v>
                </c:pt>
                <c:pt idx="5943">
                  <c:v>2342.4</c:v>
                </c:pt>
                <c:pt idx="5944">
                  <c:v>2267.5</c:v>
                </c:pt>
                <c:pt idx="5945">
                  <c:v>2139.1</c:v>
                </c:pt>
                <c:pt idx="5946">
                  <c:v>2146.1</c:v>
                </c:pt>
                <c:pt idx="5947">
                  <c:v>2191.1999999999998</c:v>
                </c:pt>
                <c:pt idx="5948">
                  <c:v>2265.6999999999998</c:v>
                </c:pt>
                <c:pt idx="5949">
                  <c:v>2275.1</c:v>
                </c:pt>
                <c:pt idx="5950">
                  <c:v>2183.3000000000002</c:v>
                </c:pt>
                <c:pt idx="5951">
                  <c:v>2096.3000000000002</c:v>
                </c:pt>
                <c:pt idx="5952">
                  <c:v>2054.1999999999998</c:v>
                </c:pt>
                <c:pt idx="5953">
                  <c:v>2212.9</c:v>
                </c:pt>
                <c:pt idx="5954">
                  <c:v>2429.6999999999998</c:v>
                </c:pt>
                <c:pt idx="5955">
                  <c:v>2480.6</c:v>
                </c:pt>
                <c:pt idx="5956">
                  <c:v>2400.9</c:v>
                </c:pt>
                <c:pt idx="5957">
                  <c:v>2282.1</c:v>
                </c:pt>
                <c:pt idx="5958">
                  <c:v>2222.1</c:v>
                </c:pt>
                <c:pt idx="5959">
                  <c:v>2054.6</c:v>
                </c:pt>
                <c:pt idx="5960">
                  <c:v>1793.7</c:v>
                </c:pt>
                <c:pt idx="5961">
                  <c:v>1580.7</c:v>
                </c:pt>
                <c:pt idx="5962">
                  <c:v>1824</c:v>
                </c:pt>
                <c:pt idx="5963">
                  <c:v>2043.1</c:v>
                </c:pt>
                <c:pt idx="5964">
                  <c:v>2167.6</c:v>
                </c:pt>
                <c:pt idx="5965">
                  <c:v>2054.4</c:v>
                </c:pt>
                <c:pt idx="5966">
                  <c:v>1891.6</c:v>
                </c:pt>
                <c:pt idx="5967">
                  <c:v>1857.1</c:v>
                </c:pt>
                <c:pt idx="5968">
                  <c:v>1950.2</c:v>
                </c:pt>
                <c:pt idx="5969">
                  <c:v>2085</c:v>
                </c:pt>
                <c:pt idx="5970">
                  <c:v>2112.6999999999998</c:v>
                </c:pt>
                <c:pt idx="5971">
                  <c:v>2036.7</c:v>
                </c:pt>
                <c:pt idx="5972">
                  <c:v>1935.4</c:v>
                </c:pt>
                <c:pt idx="5973">
                  <c:v>1890.3</c:v>
                </c:pt>
                <c:pt idx="5974">
                  <c:v>1819.6</c:v>
                </c:pt>
                <c:pt idx="5975">
                  <c:v>1781.6</c:v>
                </c:pt>
                <c:pt idx="5976">
                  <c:v>1755.6</c:v>
                </c:pt>
                <c:pt idx="5977">
                  <c:v>1784.3</c:v>
                </c:pt>
                <c:pt idx="5978">
                  <c:v>1860.3</c:v>
                </c:pt>
                <c:pt idx="5979">
                  <c:v>1865.9</c:v>
                </c:pt>
                <c:pt idx="5980">
                  <c:v>2203.5</c:v>
                </c:pt>
                <c:pt idx="5981">
                  <c:v>2562.5</c:v>
                </c:pt>
                <c:pt idx="5982">
                  <c:v>2610</c:v>
                </c:pt>
                <c:pt idx="5983">
                  <c:v>2608.1</c:v>
                </c:pt>
                <c:pt idx="5984">
                  <c:v>2511.4</c:v>
                </c:pt>
                <c:pt idx="5985">
                  <c:v>2364</c:v>
                </c:pt>
                <c:pt idx="5986">
                  <c:v>2494</c:v>
                </c:pt>
                <c:pt idx="5987">
                  <c:v>2736.4</c:v>
                </c:pt>
                <c:pt idx="5988">
                  <c:v>2784.8</c:v>
                </c:pt>
                <c:pt idx="5989">
                  <c:v>2616.8000000000002</c:v>
                </c:pt>
                <c:pt idx="5990">
                  <c:v>2284.1</c:v>
                </c:pt>
                <c:pt idx="5991">
                  <c:v>2269.9</c:v>
                </c:pt>
                <c:pt idx="5992">
                  <c:v>2209.6999999999998</c:v>
                </c:pt>
                <c:pt idx="5993">
                  <c:v>2144.8000000000002</c:v>
                </c:pt>
                <c:pt idx="5994">
                  <c:v>2097.1999999999998</c:v>
                </c:pt>
                <c:pt idx="5995">
                  <c:v>2065.6999999999998</c:v>
                </c:pt>
                <c:pt idx="5996">
                  <c:v>2021.1</c:v>
                </c:pt>
                <c:pt idx="5997">
                  <c:v>2005.1</c:v>
                </c:pt>
                <c:pt idx="5998">
                  <c:v>2161.3000000000002</c:v>
                </c:pt>
                <c:pt idx="5999">
                  <c:v>2395.5</c:v>
                </c:pt>
                <c:pt idx="6000">
                  <c:v>2408.3000000000002</c:v>
                </c:pt>
                <c:pt idx="6001">
                  <c:v>2457.8000000000002</c:v>
                </c:pt>
                <c:pt idx="6002">
                  <c:v>2534.4</c:v>
                </c:pt>
                <c:pt idx="6003">
                  <c:v>2571.6</c:v>
                </c:pt>
                <c:pt idx="6004">
                  <c:v>2512.6999999999998</c:v>
                </c:pt>
                <c:pt idx="6005">
                  <c:v>2444.3000000000002</c:v>
                </c:pt>
                <c:pt idx="6006">
                  <c:v>2391.4</c:v>
                </c:pt>
                <c:pt idx="6007">
                  <c:v>2341.5</c:v>
                </c:pt>
                <c:pt idx="6008">
                  <c:v>2332.6</c:v>
                </c:pt>
                <c:pt idx="6009">
                  <c:v>2333.5</c:v>
                </c:pt>
                <c:pt idx="6010">
                  <c:v>2300</c:v>
                </c:pt>
                <c:pt idx="6011">
                  <c:v>2245.3000000000002</c:v>
                </c:pt>
                <c:pt idx="6012">
                  <c:v>2215.6999999999998</c:v>
                </c:pt>
                <c:pt idx="6013">
                  <c:v>2210.8000000000002</c:v>
                </c:pt>
                <c:pt idx="6014">
                  <c:v>2243</c:v>
                </c:pt>
                <c:pt idx="6015">
                  <c:v>2245.1999999999998</c:v>
                </c:pt>
              </c:numCache>
            </c:numRef>
          </c:val>
        </c:ser>
        <c:marker val="1"/>
        <c:axId val="77464704"/>
        <c:axId val="77466240"/>
      </c:lineChart>
      <c:catAx>
        <c:axId val="76449280"/>
        <c:scaling>
          <c:orientation val="minMax"/>
        </c:scaling>
        <c:delete val="1"/>
        <c:axPos val="b"/>
        <c:tickLblPos val="none"/>
        <c:crossAx val="76451200"/>
        <c:crosses val="autoZero"/>
        <c:auto val="1"/>
        <c:lblAlgn val="ctr"/>
        <c:lblOffset val="100"/>
      </c:catAx>
      <c:valAx>
        <c:axId val="7645120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449280"/>
        <c:crosses val="autoZero"/>
        <c:crossBetween val="between"/>
      </c:valAx>
      <c:catAx>
        <c:axId val="77464704"/>
        <c:scaling>
          <c:orientation val="minMax"/>
        </c:scaling>
        <c:delete val="1"/>
        <c:axPos val="b"/>
        <c:tickLblPos val="none"/>
        <c:crossAx val="77466240"/>
        <c:crosses val="autoZero"/>
        <c:auto val="1"/>
        <c:lblAlgn val="ctr"/>
        <c:lblOffset val="100"/>
      </c:catAx>
      <c:valAx>
        <c:axId val="77466240"/>
        <c:scaling>
          <c:orientation val="minMax"/>
          <c:max val="3000"/>
          <c:min val="-1000"/>
        </c:scaling>
        <c:axPos val="r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7464704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31AD-2416-4A50-8310-426C3DFCE758}" type="datetimeFigureOut">
              <a:rPr lang="en-AU" smtClean="0"/>
              <a:pPr/>
              <a:t>13/04/2014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26011-46D6-46F0-BEFB-F8284C4D1DE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26011-46D6-46F0-BEFB-F8284C4D1DE5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05CD-8BA5-429B-B390-C2340ECB5D57}" type="datetimeFigureOut">
              <a:rPr lang="en-AU" smtClean="0"/>
              <a:pPr/>
              <a:t>13/04/2014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8BBF-5AD8-47E6-9170-4B2DC5FC27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05CD-8BA5-429B-B390-C2340ECB5D57}" type="datetimeFigureOut">
              <a:rPr lang="en-AU" smtClean="0"/>
              <a:pPr/>
              <a:t>13/04/2014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8BBF-5AD8-47E6-9170-4B2DC5FC27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05CD-8BA5-429B-B390-C2340ECB5D57}" type="datetimeFigureOut">
              <a:rPr lang="en-AU" smtClean="0"/>
              <a:pPr/>
              <a:t>13/04/2014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8BBF-5AD8-47E6-9170-4B2DC5FC27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05CD-8BA5-429B-B390-C2340ECB5D57}" type="datetimeFigureOut">
              <a:rPr lang="en-AU" smtClean="0"/>
              <a:pPr/>
              <a:t>13/04/2014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8BBF-5AD8-47E6-9170-4B2DC5FC27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05CD-8BA5-429B-B390-C2340ECB5D57}" type="datetimeFigureOut">
              <a:rPr lang="en-AU" smtClean="0"/>
              <a:pPr/>
              <a:t>13/04/2014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8BBF-5AD8-47E6-9170-4B2DC5FC27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05CD-8BA5-429B-B390-C2340ECB5D57}" type="datetimeFigureOut">
              <a:rPr lang="en-AU" smtClean="0"/>
              <a:pPr/>
              <a:t>13/04/2014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8BBF-5AD8-47E6-9170-4B2DC5FC27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05CD-8BA5-429B-B390-C2340ECB5D57}" type="datetimeFigureOut">
              <a:rPr lang="en-AU" smtClean="0"/>
              <a:pPr/>
              <a:t>13/04/2014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8BBF-5AD8-47E6-9170-4B2DC5FC27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05CD-8BA5-429B-B390-C2340ECB5D57}" type="datetimeFigureOut">
              <a:rPr lang="en-AU" smtClean="0"/>
              <a:pPr/>
              <a:t>13/04/2014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8BBF-5AD8-47E6-9170-4B2DC5FC27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05CD-8BA5-429B-B390-C2340ECB5D57}" type="datetimeFigureOut">
              <a:rPr lang="en-AU" smtClean="0"/>
              <a:pPr/>
              <a:t>13/04/2014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8BBF-5AD8-47E6-9170-4B2DC5FC27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05CD-8BA5-429B-B390-C2340ECB5D57}" type="datetimeFigureOut">
              <a:rPr lang="en-AU" smtClean="0"/>
              <a:pPr/>
              <a:t>13/04/2014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8BBF-5AD8-47E6-9170-4B2DC5FC27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05CD-8BA5-429B-B390-C2340ECB5D57}" type="datetimeFigureOut">
              <a:rPr lang="en-AU" smtClean="0"/>
              <a:pPr/>
              <a:t>13/04/2014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8BBF-5AD8-47E6-9170-4B2DC5FC27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05CD-8BA5-429B-B390-C2340ECB5D57}" type="datetimeFigureOut">
              <a:rPr lang="en-AU" smtClean="0"/>
              <a:pPr/>
              <a:t>13/04/2014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8BBF-5AD8-47E6-9170-4B2DC5FC276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cultations.org.nz/planet/2013/results/20131202_208996_2003_AZ84_Rep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(208996)_2003_AZ8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ysurvey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Measuring Trans-</a:t>
            </a:r>
            <a:r>
              <a:rPr lang="en-AU" dirty="0" err="1" smtClean="0"/>
              <a:t>Neptunian</a:t>
            </a:r>
            <a:r>
              <a:rPr lang="en-AU" dirty="0" smtClean="0"/>
              <a:t> Objects with Backyard Telescopes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Steve Kerr</a:t>
            </a:r>
          </a:p>
          <a:p>
            <a:r>
              <a:rPr lang="en-AU" dirty="0" smtClean="0"/>
              <a:t>Dave </a:t>
            </a:r>
            <a:r>
              <a:rPr lang="en-AU" dirty="0" err="1" smtClean="0"/>
              <a:t>Gault</a:t>
            </a:r>
            <a:r>
              <a:rPr lang="en-AU" dirty="0" smtClean="0"/>
              <a:t>, </a:t>
            </a:r>
            <a:r>
              <a:rPr lang="en-AU" dirty="0" err="1" smtClean="0"/>
              <a:t>Hristo</a:t>
            </a:r>
            <a:r>
              <a:rPr lang="en-AU" dirty="0" smtClean="0"/>
              <a:t> Pavlov, Dave Herald, Bruno </a:t>
            </a:r>
            <a:r>
              <a:rPr lang="en-AU" dirty="0" err="1" smtClean="0"/>
              <a:t>Sicardy</a:t>
            </a:r>
            <a:r>
              <a:rPr lang="en-AU" dirty="0" smtClean="0"/>
              <a:t>, Felipe Braga </a:t>
            </a:r>
            <a:r>
              <a:rPr lang="en-AU" dirty="0" err="1" smtClean="0"/>
              <a:t>Ribas</a:t>
            </a:r>
            <a:r>
              <a:rPr lang="en-AU" dirty="0" smtClean="0"/>
              <a:t>, Julio </a:t>
            </a:r>
            <a:r>
              <a:rPr lang="en-AU" dirty="0" err="1" smtClean="0"/>
              <a:t>Camargo</a:t>
            </a:r>
            <a:r>
              <a:rPr lang="en-AU" dirty="0" smtClean="0"/>
              <a:t>, Roberto </a:t>
            </a:r>
            <a:r>
              <a:rPr lang="en-AU" dirty="0" smtClean="0"/>
              <a:t>Vieira-Martins, </a:t>
            </a:r>
            <a:r>
              <a:rPr lang="en-AU" dirty="0" err="1" smtClean="0"/>
              <a:t>Josselin</a:t>
            </a:r>
            <a:r>
              <a:rPr lang="en-AU" dirty="0" smtClean="0"/>
              <a:t> </a:t>
            </a:r>
            <a:r>
              <a:rPr lang="en-AU" dirty="0" err="1" smtClean="0"/>
              <a:t>Desmars</a:t>
            </a:r>
            <a:r>
              <a:rPr lang="en-AU" dirty="0" smtClean="0"/>
              <a:t>, </a:t>
            </a:r>
            <a:r>
              <a:rPr lang="en-AU" dirty="0" err="1" smtClean="0"/>
              <a:t>Alexandre</a:t>
            </a:r>
            <a:r>
              <a:rPr lang="en-AU" dirty="0" smtClean="0"/>
              <a:t> Andrei, Gustavo Benedetti-Rossi, Alex Dias-Oliveira, Marcelo </a:t>
            </a:r>
            <a:r>
              <a:rPr lang="en-AU" dirty="0" err="1" smtClean="0"/>
              <a:t>Assafin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Analysing the Observations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Video photometric software (</a:t>
            </a:r>
            <a:r>
              <a:rPr lang="en-AU" dirty="0" err="1" smtClean="0"/>
              <a:t>Tangra</a:t>
            </a:r>
            <a:r>
              <a:rPr lang="en-AU" dirty="0" smtClean="0"/>
              <a:t> or </a:t>
            </a:r>
            <a:r>
              <a:rPr lang="en-AU" dirty="0" err="1" smtClean="0"/>
              <a:t>Limovie</a:t>
            </a:r>
            <a:r>
              <a:rPr lang="en-AU" dirty="0" smtClean="0"/>
              <a:t>)</a:t>
            </a:r>
          </a:p>
          <a:p>
            <a:r>
              <a:rPr lang="en-AU" dirty="0" smtClean="0"/>
              <a:t>CCD based observations reduced as a time series with particular emphasis on the timing accuracy.</a:t>
            </a:r>
            <a:endParaRPr lang="en-A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When you get Lucky ...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Crowd Sourcing</a:t>
            </a:r>
            <a:endParaRPr lang="en-AU" dirty="0"/>
          </a:p>
        </p:txBody>
      </p:sp>
      <p:pic>
        <p:nvPicPr>
          <p:cNvPr id="4" name="Picture 2" descr="plot_plu_cha_gen_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5913305" cy="45693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From </a:t>
            </a:r>
            <a:r>
              <a:rPr lang="en-AU" dirty="0" err="1" smtClean="0"/>
              <a:t>Sicardy</a:t>
            </a:r>
            <a:r>
              <a:rPr lang="en-AU" dirty="0" smtClean="0"/>
              <a:t> et al. DPS08</a:t>
            </a:r>
            <a:endParaRPr lang="en-A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3_AZ84_2013-12-02T14h33m07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614482"/>
            <a:ext cx="4824536" cy="62435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Prediction</a:t>
            </a:r>
            <a:endParaRPr lang="en-A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(208996) 2003 AZ84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Large TNO – A </a:t>
            </a:r>
            <a:r>
              <a:rPr lang="en-AU" dirty="0" err="1" smtClean="0"/>
              <a:t>Plutino</a:t>
            </a:r>
            <a:r>
              <a:rPr lang="en-AU" dirty="0" smtClean="0"/>
              <a:t> (in a 3:2 resonant orbit with Neptune like Pluto)</a:t>
            </a:r>
          </a:p>
          <a:p>
            <a:r>
              <a:rPr lang="en-AU" dirty="0" smtClean="0"/>
              <a:t>Discovered by Trujillo and Brown in 2003</a:t>
            </a:r>
          </a:p>
          <a:p>
            <a:r>
              <a:rPr lang="en-AU" dirty="0" smtClean="0"/>
              <a:t>A range of estimates of diameter based on brightness and IR spectra – 686km to 910km ... Clearly some room for improved measures</a:t>
            </a:r>
          </a:p>
          <a:p>
            <a:r>
              <a:rPr lang="en-AU" dirty="0" smtClean="0"/>
              <a:t>A satellite estimated at 68km diameter discovered in 2007 using Hubble – </a:t>
            </a:r>
            <a:r>
              <a:rPr lang="en-AU" dirty="0" err="1" smtClean="0"/>
              <a:t>mag</a:t>
            </a:r>
            <a:r>
              <a:rPr lang="en-AU" dirty="0" smtClean="0"/>
              <a:t> 25 at a separation of 0.22 arc seconds – observation hasn’t been repeated!</a:t>
            </a:r>
          </a:p>
          <a:p>
            <a:r>
              <a:rPr lang="en-AU" dirty="0" smtClean="0"/>
              <a:t>Single chord occultation observed from La </a:t>
            </a:r>
            <a:r>
              <a:rPr lang="en-AU" dirty="0" err="1" smtClean="0"/>
              <a:t>Silla</a:t>
            </a:r>
            <a:r>
              <a:rPr lang="en-AU" dirty="0" smtClean="0"/>
              <a:t> in </a:t>
            </a:r>
            <a:r>
              <a:rPr lang="en-AU" dirty="0" smtClean="0"/>
              <a:t>Chile in 2011 </a:t>
            </a:r>
            <a:r>
              <a:rPr lang="en-AU" dirty="0" smtClean="0"/>
              <a:t>– gives a minimum diameter of 573km and no evidence of an </a:t>
            </a:r>
            <a:r>
              <a:rPr lang="en-AU" dirty="0" smtClean="0"/>
              <a:t>atmosphere</a:t>
            </a:r>
          </a:p>
          <a:p>
            <a:r>
              <a:rPr lang="en-AU" dirty="0" smtClean="0"/>
              <a:t>Three chord occultation observed from Israel and India in February 2012 – show that 2003AZ84 is far from spherical!</a:t>
            </a:r>
            <a:endParaRPr lang="en-A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3AZ84_feb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7851717" cy="5888788"/>
          </a:xfrm>
        </p:spPr>
      </p:pic>
      <p:sp>
        <p:nvSpPr>
          <p:cNvPr id="5" name="TextBox 4"/>
          <p:cNvSpPr txBox="1"/>
          <p:nvPr/>
        </p:nvSpPr>
        <p:spPr>
          <a:xfrm>
            <a:off x="1115616" y="6309320"/>
            <a:ext cx="321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From Braga-</a:t>
            </a:r>
            <a:r>
              <a:rPr lang="en-AU" dirty="0" err="1" smtClean="0"/>
              <a:t>Ribas</a:t>
            </a:r>
            <a:r>
              <a:rPr lang="en-AU" dirty="0" smtClean="0"/>
              <a:t> et al. DPS #44 </a:t>
            </a:r>
            <a:endParaRPr lang="en-A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Blockbuster!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(video of occultation to be inserted)</a:t>
            </a:r>
            <a:endParaRPr lang="en-A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...analysis</a:t>
            </a:r>
            <a:endParaRPr lang="en-AU" dirty="0"/>
          </a:p>
        </p:txBody>
      </p:sp>
      <p:pic>
        <p:nvPicPr>
          <p:cNvPr id="4" name="Content Placeholder 3" descr="20131202_2089962003AZ84_UCAC2_35387083_Kerr_Lc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9073" y="1600200"/>
            <a:ext cx="7805854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observations</a:t>
            </a:r>
            <a:endParaRPr lang="en-AU" dirty="0"/>
          </a:p>
        </p:txBody>
      </p:sp>
      <p:pic>
        <p:nvPicPr>
          <p:cNvPr id="5" name="Content Placeholder 4" descr="20131202_208996_2003_AZ84_Plot_Colou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187026"/>
            <a:ext cx="7488832" cy="53523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Doesn’t really add much to the diameter determination</a:t>
            </a:r>
          </a:p>
          <a:p>
            <a:r>
              <a:rPr lang="en-AU" dirty="0" smtClean="0"/>
              <a:t>No confirmation of the satellite</a:t>
            </a:r>
          </a:p>
          <a:p>
            <a:r>
              <a:rPr lang="en-AU" dirty="0" smtClean="0"/>
              <a:t>Data quality barely able to confirm the absence of an atmosphere</a:t>
            </a:r>
          </a:p>
          <a:p>
            <a:r>
              <a:rPr lang="en-AU" dirty="0" smtClean="0"/>
              <a:t>Three separate </a:t>
            </a:r>
            <a:r>
              <a:rPr lang="en-AU" dirty="0" smtClean="0"/>
              <a:t>occultations give improved astrometry ... So future occultation prediction precision should start to improve.</a:t>
            </a: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Fringe Dwellers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AU" dirty="0" smtClean="0"/>
              <a:t>Trans-</a:t>
            </a:r>
            <a:r>
              <a:rPr lang="en-AU" dirty="0" err="1" smtClean="0"/>
              <a:t>Neptunian</a:t>
            </a:r>
            <a:r>
              <a:rPr lang="en-AU" dirty="0" smtClean="0"/>
              <a:t> Objects (less officially </a:t>
            </a:r>
            <a:r>
              <a:rPr lang="en-AU" dirty="0" err="1" smtClean="0"/>
              <a:t>Kuiper</a:t>
            </a:r>
            <a:r>
              <a:rPr lang="en-AU" dirty="0" smtClean="0"/>
              <a:t> Belt Objects) orbit beyond Neptune and represent the remnants from the formation of the outer solar system.</a:t>
            </a:r>
          </a:p>
          <a:p>
            <a:pPr>
              <a:buNone/>
            </a:pPr>
            <a:r>
              <a:rPr lang="en-AU" dirty="0" smtClean="0"/>
              <a:t>Generally dark (comparatively) red coloured surfaces with a higher than usual tendency to be binary objects compared to other solar system bodies ... But many don’t follow this pattern.</a:t>
            </a:r>
            <a:endParaRPr lang="en-A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Future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... Which is where you come in...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 smtClean="0"/>
              <a:t>Amateur telescopes spread across the world chasing those identified occultations within their reach can answer these questions. </a:t>
            </a:r>
            <a:endParaRPr lang="en-A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and Further Reading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600" dirty="0" smtClean="0"/>
              <a:t>Braga-</a:t>
            </a:r>
            <a:r>
              <a:rPr lang="en-AU" sz="1600" dirty="0" err="1" smtClean="0"/>
              <a:t>Ribas</a:t>
            </a:r>
            <a:r>
              <a:rPr lang="en-AU" sz="1600" dirty="0" smtClean="0"/>
              <a:t> et al. </a:t>
            </a:r>
            <a:r>
              <a:rPr lang="en-AU" sz="1600" i="1" dirty="0" smtClean="0"/>
              <a:t>A ring system detected around the Centaur (10199) </a:t>
            </a:r>
            <a:r>
              <a:rPr lang="en-AU" sz="1600" i="1" dirty="0" err="1" smtClean="0"/>
              <a:t>Chariklo</a:t>
            </a:r>
            <a:r>
              <a:rPr lang="en-AU" sz="1600" i="1" dirty="0" smtClean="0"/>
              <a:t>; </a:t>
            </a:r>
            <a:r>
              <a:rPr lang="nl-NL" sz="1600" dirty="0" smtClean="0"/>
              <a:t>Nature, 2014, vol. 508, p. 72-75 </a:t>
            </a:r>
            <a:endParaRPr lang="en-AU" sz="1600" i="1" dirty="0" smtClean="0"/>
          </a:p>
          <a:p>
            <a:r>
              <a:rPr lang="en-AU" sz="1600" dirty="0" err="1" smtClean="0"/>
              <a:t>Sicardy</a:t>
            </a:r>
            <a:r>
              <a:rPr lang="en-AU" sz="1600" dirty="0" smtClean="0"/>
              <a:t> </a:t>
            </a:r>
            <a:r>
              <a:rPr lang="en-AU" sz="1600" dirty="0" smtClean="0"/>
              <a:t>et al. </a:t>
            </a:r>
            <a:r>
              <a:rPr lang="en-AU" sz="1600" i="1" dirty="0" smtClean="0"/>
              <a:t>CONSTRAINTS </a:t>
            </a:r>
            <a:r>
              <a:rPr lang="en-AU" sz="1600" i="1" dirty="0"/>
              <a:t>ON CHARON’S ORBITAL ELEMENTS FROM </a:t>
            </a:r>
            <a:r>
              <a:rPr lang="en-AU" sz="1600" i="1" dirty="0" smtClean="0"/>
              <a:t>THE DOUBLE </a:t>
            </a:r>
            <a:r>
              <a:rPr lang="en-AU" sz="1600" i="1" dirty="0"/>
              <a:t>STELLAR OCCULTATION OF 2008 JUNE </a:t>
            </a:r>
            <a:r>
              <a:rPr lang="en-AU" sz="1600" i="1" dirty="0" smtClean="0"/>
              <a:t>22; </a:t>
            </a:r>
            <a:r>
              <a:rPr lang="en-AU" sz="1600" dirty="0" smtClean="0"/>
              <a:t>The Astronomical Journal 141:67 (February 2011)</a:t>
            </a:r>
          </a:p>
          <a:p>
            <a:r>
              <a:rPr lang="en-AU" sz="1600" dirty="0" smtClean="0"/>
              <a:t>Braga-</a:t>
            </a:r>
            <a:r>
              <a:rPr lang="en-AU" sz="1600" dirty="0" err="1" smtClean="0"/>
              <a:t>Ribas</a:t>
            </a:r>
            <a:r>
              <a:rPr lang="en-AU" sz="1600" dirty="0" smtClean="0"/>
              <a:t> et al. </a:t>
            </a:r>
            <a:r>
              <a:rPr lang="en-AU" sz="1600" i="1" dirty="0"/>
              <a:t>Stellar Occultations by TNOs: the January 08, 2011 </a:t>
            </a:r>
            <a:r>
              <a:rPr lang="en-AU" sz="1600" i="1" dirty="0" smtClean="0"/>
              <a:t>by (208996</a:t>
            </a:r>
            <a:r>
              <a:rPr lang="en-AU" sz="1600" i="1" dirty="0"/>
              <a:t>) 2003 AZ84 and the May 04, 2011 by (50000) </a:t>
            </a:r>
            <a:r>
              <a:rPr lang="en-AU" sz="1600" i="1" dirty="0" err="1" smtClean="0"/>
              <a:t>Quaoar</a:t>
            </a:r>
            <a:r>
              <a:rPr lang="en-AU" sz="1600" i="1" dirty="0" smtClean="0"/>
              <a:t>; </a:t>
            </a:r>
            <a:r>
              <a:rPr lang="en-AU" sz="1600" dirty="0" smtClean="0"/>
              <a:t>Vol. 6, EPSC-DPS2011-1060-1, </a:t>
            </a:r>
            <a:r>
              <a:rPr lang="en-AU" sz="1600" dirty="0" smtClean="0"/>
              <a:t>201</a:t>
            </a:r>
          </a:p>
          <a:p>
            <a:r>
              <a:rPr lang="en-AU" sz="1600" dirty="0" smtClean="0"/>
              <a:t>Braga-</a:t>
            </a:r>
            <a:r>
              <a:rPr lang="en-AU" sz="1600" dirty="0" err="1" smtClean="0"/>
              <a:t>Ribas</a:t>
            </a:r>
            <a:r>
              <a:rPr lang="en-AU" sz="1600" dirty="0" smtClean="0"/>
              <a:t> et al. </a:t>
            </a:r>
            <a:r>
              <a:rPr lang="en-AU" sz="1600" i="1" dirty="0" smtClean="0"/>
              <a:t>Stellar Occultations by Large TNOs on 2012: The February 3rd by (208996) 2003 AZ84, and the February 17th by (50000) </a:t>
            </a:r>
            <a:r>
              <a:rPr lang="en-AU" sz="1600" i="1" dirty="0" err="1" smtClean="0"/>
              <a:t>Quaoar</a:t>
            </a:r>
            <a:r>
              <a:rPr lang="en-AU" sz="1600" i="1" dirty="0" smtClean="0"/>
              <a:t>; </a:t>
            </a:r>
            <a:r>
              <a:rPr lang="en-AU" sz="1600" dirty="0" smtClean="0"/>
              <a:t>American Astronomical Society, DPS meeting #44, #402.01</a:t>
            </a:r>
            <a:endParaRPr lang="en-AU" sz="1600" i="1" dirty="0" smtClean="0"/>
          </a:p>
          <a:p>
            <a:r>
              <a:rPr lang="en-AU" sz="1600" i="1" dirty="0" smtClean="0"/>
              <a:t>RASNZ Occultation Section Website - </a:t>
            </a:r>
            <a:r>
              <a:rPr lang="en-AU" sz="1600" i="1" dirty="0" smtClean="0">
                <a:hlinkClick r:id="rId3"/>
              </a:rPr>
              <a:t>http://www.occultations.org.nz/planet/2013/results/20131202_208996_2003_AZ84_Rep.htm</a:t>
            </a:r>
            <a:endParaRPr lang="en-AU" sz="1600" i="1" dirty="0" smtClean="0"/>
          </a:p>
          <a:p>
            <a:r>
              <a:rPr lang="en-AU" sz="1600" i="1" dirty="0" smtClean="0">
                <a:hlinkClick r:id="rId4"/>
              </a:rPr>
              <a:t>http://en.wikipedia.org/wiki/%28208996%29_2003_AZ84</a:t>
            </a:r>
            <a:endParaRPr lang="en-AU" sz="1600" i="1" dirty="0" smtClean="0"/>
          </a:p>
          <a:p>
            <a:r>
              <a:rPr lang="en-AU" sz="1600" dirty="0" err="1" smtClean="0"/>
              <a:t>Lakdawalla</a:t>
            </a:r>
            <a:r>
              <a:rPr lang="en-AU" sz="1600" dirty="0" smtClean="0"/>
              <a:t> E., </a:t>
            </a:r>
            <a:r>
              <a:rPr lang="en-AU" sz="1600" i="1" dirty="0" smtClean="0"/>
              <a:t>Pluto and the </a:t>
            </a:r>
            <a:r>
              <a:rPr lang="en-AU" sz="1600" i="1" dirty="0" err="1" smtClean="0"/>
              <a:t>Kuiper</a:t>
            </a:r>
            <a:r>
              <a:rPr lang="en-AU" sz="1600" i="1" dirty="0" smtClean="0"/>
              <a:t> Belt: </a:t>
            </a:r>
            <a:r>
              <a:rPr lang="en-AU" sz="1600" dirty="0" err="1" smtClean="0"/>
              <a:t>Austalian</a:t>
            </a:r>
            <a:r>
              <a:rPr lang="en-AU" sz="1600" dirty="0" smtClean="0"/>
              <a:t> Sky and Telescope April 2014 (also published in Sky and Telescope (US) </a:t>
            </a:r>
            <a:r>
              <a:rPr lang="en-AU" sz="1600" dirty="0" err="1" smtClean="0"/>
              <a:t>Feburary</a:t>
            </a:r>
            <a:r>
              <a:rPr lang="en-AU" sz="1600" dirty="0" smtClean="0"/>
              <a:t> 2014)</a:t>
            </a:r>
          </a:p>
          <a:p>
            <a:r>
              <a:rPr lang="en-AU" sz="1600" i="1" dirty="0" err="1" smtClean="0"/>
              <a:t>Occultwatcher</a:t>
            </a:r>
            <a:r>
              <a:rPr lang="en-AU" sz="1600" i="1" dirty="0" smtClean="0"/>
              <a:t> - http://hristopavlov.net/</a:t>
            </a:r>
          </a:p>
          <a:p>
            <a:endParaRPr lang="en-AU" sz="1600" i="1" dirty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Dwarves and Minors </a:t>
            </a:r>
            <a:r>
              <a:rPr lang="en-AU" sz="2200" dirty="0" smtClean="0"/>
              <a:t>(Planets that is)</a:t>
            </a:r>
            <a:endParaRPr lang="en-AU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AU" dirty="0" smtClean="0"/>
              <a:t>A range of objects including several Dwarf Planets </a:t>
            </a:r>
            <a:r>
              <a:rPr lang="en-AU" dirty="0" smtClean="0"/>
              <a:t>such as Pluto </a:t>
            </a:r>
            <a:r>
              <a:rPr lang="en-AU" dirty="0" smtClean="0"/>
              <a:t>and many minor planets. Over 1200  objects known depending on strict definition.</a:t>
            </a:r>
          </a:p>
          <a:p>
            <a:pPr>
              <a:buNone/>
            </a:pPr>
            <a:r>
              <a:rPr lang="en-AU" dirty="0" smtClean="0"/>
              <a:t>Some are in orbital resonances with Neptune (like Pluto) while others are in orbits uninfluenced by the major planets or have been ejected into very large orbits.</a:t>
            </a:r>
          </a:p>
          <a:p>
            <a:pPr>
              <a:buNone/>
            </a:pPr>
            <a:r>
              <a:rPr lang="en-AU" dirty="0" smtClean="0"/>
              <a:t>They are all a very long way away ...</a:t>
            </a:r>
            <a:endParaRPr lang="en-A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Occultations as an Observing Tool</a:t>
            </a:r>
            <a:endParaRPr lang="en-A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08440"/>
            <a:ext cx="7128792" cy="525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27984" y="5949280"/>
            <a:ext cx="292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From IOTA Observers Manual</a:t>
            </a:r>
            <a:endParaRPr lang="en-A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Occultations for Amateurs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indent="-338138"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dirty="0" smtClean="0"/>
              <a:t>Occultations are a form of observing well suited to amateurs because …</a:t>
            </a:r>
          </a:p>
          <a:p>
            <a:pPr marL="338138" indent="-338138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dirty="0" smtClean="0"/>
              <a:t>Modest optics requirements</a:t>
            </a:r>
          </a:p>
          <a:p>
            <a:pPr marL="338138" indent="-338138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dirty="0" smtClean="0"/>
              <a:t>Modest requirements for recording for high value scientific observations</a:t>
            </a:r>
          </a:p>
          <a:p>
            <a:pPr marL="338138" indent="-338138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dirty="0" smtClean="0"/>
              <a:t>Value in number of observers and flexibility of times/locations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Science Prize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High precision astrometry</a:t>
            </a:r>
          </a:p>
          <a:p>
            <a:r>
              <a:rPr lang="en-AU" dirty="0" smtClean="0"/>
              <a:t>High precision physical dimensions</a:t>
            </a:r>
          </a:p>
          <a:p>
            <a:r>
              <a:rPr lang="en-AU" dirty="0" smtClean="0"/>
              <a:t>Presence of satellites/binary objects if lucky</a:t>
            </a:r>
          </a:p>
          <a:p>
            <a:r>
              <a:rPr lang="en-AU" dirty="0" smtClean="0"/>
              <a:t>Presence of atmospheres</a:t>
            </a:r>
          </a:p>
          <a:p>
            <a:r>
              <a:rPr lang="en-AU" dirty="0" smtClean="0"/>
              <a:t>Presence of rings???</a:t>
            </a:r>
            <a:endParaRPr lang="en-AU" dirty="0"/>
          </a:p>
        </p:txBody>
      </p:sp>
      <p:pic>
        <p:nvPicPr>
          <p:cNvPr id="4" name="Picture 3" descr="eso141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933056"/>
            <a:ext cx="4378086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085184"/>
            <a:ext cx="2666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Artists impression of the rings of (10199) </a:t>
            </a:r>
            <a:r>
              <a:rPr lang="en-AU" dirty="0" err="1" smtClean="0"/>
              <a:t>Chariklo</a:t>
            </a:r>
            <a:r>
              <a:rPr lang="en-AU" dirty="0" smtClean="0"/>
              <a:t> - </a:t>
            </a:r>
          </a:p>
          <a:p>
            <a:r>
              <a:rPr lang="en-AU" sz="1400" dirty="0" smtClean="0"/>
              <a:t>ESO/L</a:t>
            </a:r>
            <a:r>
              <a:rPr lang="en-AU" sz="1400" dirty="0" smtClean="0"/>
              <a:t>. </a:t>
            </a:r>
            <a:r>
              <a:rPr lang="en-AU" sz="1400" dirty="0" err="1" smtClean="0"/>
              <a:t>Calçada</a:t>
            </a:r>
            <a:r>
              <a:rPr lang="en-AU" sz="1400" dirty="0" smtClean="0"/>
              <a:t>/Nick </a:t>
            </a:r>
            <a:r>
              <a:rPr lang="en-AU" sz="1400" dirty="0" err="1" smtClean="0"/>
              <a:t>Risinger</a:t>
            </a:r>
            <a:r>
              <a:rPr lang="en-AU" sz="1400" dirty="0" smtClean="0"/>
              <a:t> (</a:t>
            </a:r>
            <a:r>
              <a:rPr lang="en-AU" sz="1400" dirty="0" smtClean="0">
                <a:hlinkClick r:id="rId4"/>
              </a:rPr>
              <a:t>skysurvey.org</a:t>
            </a:r>
            <a:r>
              <a:rPr lang="en-AU" sz="1400" dirty="0" smtClean="0"/>
              <a:t>)</a:t>
            </a:r>
            <a:endParaRPr lang="en-A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Observing Equipment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974570" cy="2980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81398"/>
            <a:ext cx="4432689" cy="3515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Predictions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Not in the same precision league as main belt asteroid occultation predictions.</a:t>
            </a:r>
          </a:p>
          <a:p>
            <a:r>
              <a:rPr lang="en-AU" dirty="0" smtClean="0"/>
              <a:t>Spearheaded by a number of professional programs – Primarily, the </a:t>
            </a:r>
            <a:r>
              <a:rPr lang="en-AU" i="1" dirty="0" smtClean="0"/>
              <a:t>Rio de Janeiro</a:t>
            </a:r>
            <a:r>
              <a:rPr lang="en-AU" dirty="0" smtClean="0"/>
              <a:t> group.</a:t>
            </a:r>
          </a:p>
          <a:p>
            <a:r>
              <a:rPr lang="en-AU" dirty="0" smtClean="0"/>
              <a:t>Primarily geared for professional observing programs – big telescopes, faint stars.</a:t>
            </a:r>
          </a:p>
          <a:p>
            <a:r>
              <a:rPr lang="en-AU" dirty="0" smtClean="0"/>
              <a:t>Now available through </a:t>
            </a:r>
            <a:r>
              <a:rPr lang="en-AU" dirty="0" err="1" smtClean="0"/>
              <a:t>Occultwatcher</a:t>
            </a:r>
            <a:r>
              <a:rPr lang="en-AU" dirty="0" smtClean="0"/>
              <a:t>.</a:t>
            </a:r>
          </a:p>
          <a:p>
            <a:r>
              <a:rPr lang="en-AU" dirty="0" smtClean="0"/>
              <a:t>Stay tuned for Dave </a:t>
            </a:r>
            <a:r>
              <a:rPr lang="en-AU" dirty="0" err="1" smtClean="0"/>
              <a:t>Gault’s</a:t>
            </a:r>
            <a:r>
              <a:rPr lang="en-AU" dirty="0" smtClean="0"/>
              <a:t> talk tomorrow ...</a:t>
            </a:r>
            <a:endParaRPr lang="en-A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Making the Observation</a:t>
            </a:r>
            <a:endParaRPr lang="en-AU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548" y="1196752"/>
            <a:ext cx="7775884" cy="53335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802</Words>
  <Application>Microsoft Office PowerPoint</Application>
  <PresentationFormat>On-screen Show (4:3)</PresentationFormat>
  <Paragraphs>92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Measuring Trans-Neptunian Objects with Backyard Telescopes</vt:lpstr>
      <vt:lpstr>The Fringe Dwellers</vt:lpstr>
      <vt:lpstr>Dwarves and Minors (Planets that is)</vt:lpstr>
      <vt:lpstr>Occultations as an Observing Tool</vt:lpstr>
      <vt:lpstr>Occultations for Amateurs</vt:lpstr>
      <vt:lpstr>The Science Prize</vt:lpstr>
      <vt:lpstr>Observing Equipment</vt:lpstr>
      <vt:lpstr>Predictions</vt:lpstr>
      <vt:lpstr>Making the Observation</vt:lpstr>
      <vt:lpstr>Analysing the Observations</vt:lpstr>
      <vt:lpstr>When you get Lucky ...</vt:lpstr>
      <vt:lpstr>Crowd Sourcing</vt:lpstr>
      <vt:lpstr>Prediction</vt:lpstr>
      <vt:lpstr>(208996) 2003 AZ84</vt:lpstr>
      <vt:lpstr>Slide 15</vt:lpstr>
      <vt:lpstr>Blockbuster!</vt:lpstr>
      <vt:lpstr>...analysis</vt:lpstr>
      <vt:lpstr>Other observations</vt:lpstr>
      <vt:lpstr>Conclusions</vt:lpstr>
      <vt:lpstr>The Future</vt:lpstr>
      <vt:lpstr>References and Further Reading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Trans-Neptunian Objects with Backyard Telescopes</dc:title>
  <dc:creator>Kerr</dc:creator>
  <cp:lastModifiedBy>Kerr</cp:lastModifiedBy>
  <cp:revision>63</cp:revision>
  <dcterms:created xsi:type="dcterms:W3CDTF">2014-04-05T05:30:47Z</dcterms:created>
  <dcterms:modified xsi:type="dcterms:W3CDTF">2014-04-13T03:39:14Z</dcterms:modified>
</cp:coreProperties>
</file>